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09" r:id="rId5"/>
  </p:sldMasterIdLst>
  <p:notesMasterIdLst>
    <p:notesMasterId r:id="rId25"/>
  </p:notesMasterIdLst>
  <p:sldIdLst>
    <p:sldId id="2076137096" r:id="rId6"/>
    <p:sldId id="2145706491" r:id="rId7"/>
    <p:sldId id="2145706490" r:id="rId8"/>
    <p:sldId id="2145706477" r:id="rId9"/>
    <p:sldId id="2145706486" r:id="rId10"/>
    <p:sldId id="2076137048" r:id="rId11"/>
    <p:sldId id="2076137100" r:id="rId12"/>
    <p:sldId id="2076137108" r:id="rId13"/>
    <p:sldId id="2076137098" r:id="rId14"/>
    <p:sldId id="2076137113" r:id="rId15"/>
    <p:sldId id="2076137111" r:id="rId16"/>
    <p:sldId id="2076137106" r:id="rId17"/>
    <p:sldId id="2145706478" r:id="rId18"/>
    <p:sldId id="2145706484" r:id="rId19"/>
    <p:sldId id="2076137114" r:id="rId20"/>
    <p:sldId id="2145706488" r:id="rId21"/>
    <p:sldId id="2076137107" r:id="rId22"/>
    <p:sldId id="2145706483" r:id="rId23"/>
    <p:sldId id="2076137112" r:id="rId2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1867D2-B2C4-431A-B3BF-6C3499BC119D}" v="2" dt="2026-01-23T12:57:14.90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94660"/>
  </p:normalViewPr>
  <p:slideViewPr>
    <p:cSldViewPr snapToGrid="0">
      <p:cViewPr varScale="1">
        <p:scale>
          <a:sx n="59" d="100"/>
          <a:sy n="59" d="100"/>
        </p:scale>
        <p:origin x="1280"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a Ignacia Sasso Leiva" userId="7a0bae4a-5d1b-4fc6-82e8-70e7d22a76f3" providerId="ADAL" clId="{D6594234-C5B8-4815-83B7-A521584D0D46}"/>
    <pc:docChg chg="modSld">
      <pc:chgData name="Camila Ignacia Sasso Leiva" userId="7a0bae4a-5d1b-4fc6-82e8-70e7d22a76f3" providerId="ADAL" clId="{D6594234-C5B8-4815-83B7-A521584D0D46}" dt="2026-01-23T12:57:26.813" v="188" actId="2711"/>
      <pc:docMkLst>
        <pc:docMk/>
      </pc:docMkLst>
      <pc:sldChg chg="modSp mod">
        <pc:chgData name="Camila Ignacia Sasso Leiva" userId="7a0bae4a-5d1b-4fc6-82e8-70e7d22a76f3" providerId="ADAL" clId="{D6594234-C5B8-4815-83B7-A521584D0D46}" dt="2026-01-19T12:11:55.071" v="14" actId="20577"/>
        <pc:sldMkLst>
          <pc:docMk/>
          <pc:sldMk cId="3325114113" sldId="2076137096"/>
        </pc:sldMkLst>
        <pc:spChg chg="mod">
          <ac:chgData name="Camila Ignacia Sasso Leiva" userId="7a0bae4a-5d1b-4fc6-82e8-70e7d22a76f3" providerId="ADAL" clId="{D6594234-C5B8-4815-83B7-A521584D0D46}" dt="2026-01-19T12:11:55.071" v="14" actId="20577"/>
          <ac:spMkLst>
            <pc:docMk/>
            <pc:sldMk cId="3325114113" sldId="2076137096"/>
            <ac:spMk id="5" creationId="{8DAB581E-FC0C-48F4-BFBD-11B3D34675F3}"/>
          </ac:spMkLst>
        </pc:spChg>
      </pc:sldChg>
      <pc:sldChg chg="modSp mod">
        <pc:chgData name="Camila Ignacia Sasso Leiva" userId="7a0bae4a-5d1b-4fc6-82e8-70e7d22a76f3" providerId="ADAL" clId="{D6594234-C5B8-4815-83B7-A521584D0D46}" dt="2026-01-23T12:57:26.813" v="188" actId="2711"/>
        <pc:sldMkLst>
          <pc:docMk/>
          <pc:sldMk cId="153149103" sldId="2076137113"/>
        </pc:sldMkLst>
        <pc:spChg chg="mod">
          <ac:chgData name="Camila Ignacia Sasso Leiva" userId="7a0bae4a-5d1b-4fc6-82e8-70e7d22a76f3" providerId="ADAL" clId="{D6594234-C5B8-4815-83B7-A521584D0D46}" dt="2026-01-23T12:56:02.941" v="182" actId="14100"/>
          <ac:spMkLst>
            <pc:docMk/>
            <pc:sldMk cId="153149103" sldId="2076137113"/>
            <ac:spMk id="2" creationId="{48892677-685D-DFC0-BFCB-65B5C64E49FF}"/>
          </ac:spMkLst>
        </pc:spChg>
        <pc:spChg chg="mod">
          <ac:chgData name="Camila Ignacia Sasso Leiva" userId="7a0bae4a-5d1b-4fc6-82e8-70e7d22a76f3" providerId="ADAL" clId="{D6594234-C5B8-4815-83B7-A521584D0D46}" dt="2026-01-23T12:57:26.813" v="188" actId="2711"/>
          <ac:spMkLst>
            <pc:docMk/>
            <pc:sldMk cId="153149103" sldId="2076137113"/>
            <ac:spMk id="36" creationId="{8C005711-D53E-DFDA-978D-0AB68542A407}"/>
          </ac:spMkLst>
        </pc:spChg>
      </pc:sldChg>
      <pc:sldChg chg="modSp mod">
        <pc:chgData name="Camila Ignacia Sasso Leiva" userId="7a0bae4a-5d1b-4fc6-82e8-70e7d22a76f3" providerId="ADAL" clId="{D6594234-C5B8-4815-83B7-A521584D0D46}" dt="2026-01-23T12:46:00.829" v="91" actId="20577"/>
        <pc:sldMkLst>
          <pc:docMk/>
          <pc:sldMk cId="715494064" sldId="2145706477"/>
        </pc:sldMkLst>
        <pc:spChg chg="mod">
          <ac:chgData name="Camila Ignacia Sasso Leiva" userId="7a0bae4a-5d1b-4fc6-82e8-70e7d22a76f3" providerId="ADAL" clId="{D6594234-C5B8-4815-83B7-A521584D0D46}" dt="2026-01-23T12:46:00.829" v="91" actId="20577"/>
          <ac:spMkLst>
            <pc:docMk/>
            <pc:sldMk cId="715494064" sldId="2145706477"/>
            <ac:spMk id="5" creationId="{5A5B48EC-BF18-FD6D-4A04-FEB973867B3D}"/>
          </ac:spMkLst>
        </pc:spChg>
      </pc:sldChg>
      <pc:sldChg chg="modSp mod">
        <pc:chgData name="Camila Ignacia Sasso Leiva" userId="7a0bae4a-5d1b-4fc6-82e8-70e7d22a76f3" providerId="ADAL" clId="{D6594234-C5B8-4815-83B7-A521584D0D46}" dt="2026-01-23T12:50:09.962" v="141" actId="20577"/>
        <pc:sldMkLst>
          <pc:docMk/>
          <pc:sldMk cId="356454227" sldId="2145706486"/>
        </pc:sldMkLst>
        <pc:spChg chg="mod">
          <ac:chgData name="Camila Ignacia Sasso Leiva" userId="7a0bae4a-5d1b-4fc6-82e8-70e7d22a76f3" providerId="ADAL" clId="{D6594234-C5B8-4815-83B7-A521584D0D46}" dt="2026-01-23T12:50:09.962" v="141" actId="20577"/>
          <ac:spMkLst>
            <pc:docMk/>
            <pc:sldMk cId="356454227" sldId="2145706486"/>
            <ac:spMk id="6" creationId="{BAE9964E-8AF0-E6FD-973C-87985689623C}"/>
          </ac:spMkLst>
        </pc:spChg>
        <pc:spChg chg="mod">
          <ac:chgData name="Camila Ignacia Sasso Leiva" userId="7a0bae4a-5d1b-4fc6-82e8-70e7d22a76f3" providerId="ADAL" clId="{D6594234-C5B8-4815-83B7-A521584D0D46}" dt="2026-01-23T12:49:09.709" v="92" actId="20577"/>
          <ac:spMkLst>
            <pc:docMk/>
            <pc:sldMk cId="356454227" sldId="2145706486"/>
            <ac:spMk id="31" creationId="{09D4FF6A-4AAE-D430-4024-E2229B151768}"/>
          </ac:spMkLst>
        </pc:spChg>
      </pc:sldChg>
      <pc:sldChg chg="modSp mod">
        <pc:chgData name="Camila Ignacia Sasso Leiva" userId="7a0bae4a-5d1b-4fc6-82e8-70e7d22a76f3" providerId="ADAL" clId="{D6594234-C5B8-4815-83B7-A521584D0D46}" dt="2026-01-19T12:12:07.879" v="18" actId="20577"/>
        <pc:sldMkLst>
          <pc:docMk/>
          <pc:sldMk cId="3932916354" sldId="2145706490"/>
        </pc:sldMkLst>
        <pc:spChg chg="mod">
          <ac:chgData name="Camila Ignacia Sasso Leiva" userId="7a0bae4a-5d1b-4fc6-82e8-70e7d22a76f3" providerId="ADAL" clId="{D6594234-C5B8-4815-83B7-A521584D0D46}" dt="2026-01-19T12:12:07.879" v="18" actId="20577"/>
          <ac:spMkLst>
            <pc:docMk/>
            <pc:sldMk cId="3932916354" sldId="2145706490"/>
            <ac:spMk id="7" creationId="{933EA211-AC11-1392-7D41-D2C4E7487C2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3CBB4-9C6F-434E-BF15-E8A20D45D27F}" type="datetimeFigureOut">
              <a:rPr lang="es-CL" smtClean="0"/>
              <a:t>23-01-2026</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3DBB10-AEE1-4E01-96B7-C19DA41649F1}" type="slidenum">
              <a:rPr lang="es-CL" smtClean="0"/>
              <a:t>‹Nº›</a:t>
            </a:fld>
            <a:endParaRPr lang="es-CL"/>
          </a:p>
        </p:txBody>
      </p:sp>
    </p:spTree>
    <p:extLst>
      <p:ext uri="{BB962C8B-B14F-4D97-AF65-F5344CB8AC3E}">
        <p14:creationId xmlns:p14="http://schemas.microsoft.com/office/powerpoint/2010/main" val="129626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DBB10-AEE1-4E01-96B7-C19DA41649F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8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DBB10-AEE1-4E01-96B7-C19DA41649F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3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DBB10-AEE1-4E01-96B7-C19DA41649F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66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33DBB10-AEE1-4E01-96B7-C19DA41649F1}" type="slidenum">
              <a:rPr lang="es-CL" smtClean="0"/>
              <a:t>12</a:t>
            </a:fld>
            <a:endParaRPr lang="es-CL"/>
          </a:p>
        </p:txBody>
      </p:sp>
    </p:spTree>
    <p:extLst>
      <p:ext uri="{BB962C8B-B14F-4D97-AF65-F5344CB8AC3E}">
        <p14:creationId xmlns:p14="http://schemas.microsoft.com/office/powerpoint/2010/main" val="1884235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9_Custom Layout">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B01D7229-58F0-4F29-8F14-A63882B88F79}"/>
              </a:ext>
            </a:extLst>
          </p:cNvPr>
          <p:cNvSpPr/>
          <p:nvPr userDrawn="1"/>
        </p:nvSpPr>
        <p:spPr>
          <a:xfrm>
            <a:off x="1" y="3962437"/>
            <a:ext cx="8305800" cy="2476461"/>
          </a:xfrm>
          <a:prstGeom prst="round2DiagRect">
            <a:avLst>
              <a:gd name="adj1" fmla="val 0"/>
              <a:gd name="adj2" fmla="val 0"/>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6829A35B-8C40-4462-A2A8-13BE20A4F064}"/>
              </a:ext>
            </a:extLst>
          </p:cNvPr>
          <p:cNvSpPr>
            <a:spLocks noGrp="1"/>
          </p:cNvSpPr>
          <p:nvPr>
            <p:ph type="pic" sz="quarter" idx="10"/>
          </p:nvPr>
        </p:nvSpPr>
        <p:spPr>
          <a:xfrm>
            <a:off x="4873925" y="419099"/>
            <a:ext cx="7318074" cy="3862339"/>
          </a:xfrm>
          <a:prstGeom prst="round2DiagRect">
            <a:avLst>
              <a:gd name="adj1" fmla="val 0"/>
              <a:gd name="adj2" fmla="val 0"/>
            </a:avLst>
          </a:prstGeom>
          <a:solidFill>
            <a:schemeClr val="bg1"/>
          </a:solidFill>
          <a:effectLst>
            <a:outerShdw blurRad="279400" dist="342900" dir="2700000" algn="tl" rotWithShape="0">
              <a:prstClr val="black">
                <a:alpha val="10000"/>
              </a:prstClr>
            </a:outerShdw>
          </a:effectLst>
        </p:spPr>
        <p:txBody>
          <a:bodyPr/>
          <a:lstStyle/>
          <a:p>
            <a:endParaRPr lang="en-US"/>
          </a:p>
        </p:txBody>
      </p:sp>
      <p:sp>
        <p:nvSpPr>
          <p:cNvPr id="2" name="Title 1">
            <a:extLst>
              <a:ext uri="{FF2B5EF4-FFF2-40B4-BE49-F238E27FC236}">
                <a16:creationId xmlns:a16="http://schemas.microsoft.com/office/drawing/2014/main" id="{4AFED074-CBB0-4BA3-9192-6C5D0DB77F5B}"/>
              </a:ext>
            </a:extLst>
          </p:cNvPr>
          <p:cNvSpPr>
            <a:spLocks noGrp="1"/>
          </p:cNvSpPr>
          <p:nvPr>
            <p:ph type="title"/>
          </p:nvPr>
        </p:nvSpPr>
        <p:spPr>
          <a:xfrm>
            <a:off x="995362" y="4514850"/>
            <a:ext cx="6905625" cy="1127125"/>
          </a:xfrm>
        </p:spPr>
        <p:txBody>
          <a:bodyPr anchor="t"/>
          <a:lstStyle>
            <a:lvl1pPr algn="l">
              <a:defRPr>
                <a:solidFill>
                  <a:schemeClr val="bg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C1AA8202-43B8-455E-B7C5-AA1DF32AA93D}"/>
              </a:ext>
            </a:extLst>
          </p:cNvPr>
          <p:cNvSpPr>
            <a:spLocks noGrp="1"/>
          </p:cNvSpPr>
          <p:nvPr>
            <p:ph type="body" sz="quarter" idx="11"/>
          </p:nvPr>
        </p:nvSpPr>
        <p:spPr>
          <a:xfrm>
            <a:off x="995361" y="5641975"/>
            <a:ext cx="6905625" cy="511175"/>
          </a:xfrm>
        </p:spPr>
        <p:txBody>
          <a:bodyPr/>
          <a:lstStyle>
            <a:lvl1pPr>
              <a:defRPr>
                <a:solidFill>
                  <a:schemeClr val="bg1"/>
                </a:solidFill>
              </a:defRPr>
            </a:lvl1pPr>
          </a:lstStyle>
          <a:p>
            <a:pPr lvl="0"/>
            <a:r>
              <a:rPr lang="en-US"/>
              <a:t>Click to edit Master text</a:t>
            </a:r>
          </a:p>
        </p:txBody>
      </p:sp>
      <p:pic>
        <p:nvPicPr>
          <p:cNvPr id="11" name="Picture 10" descr="A picture containing text, sign&#10;&#10;Description automatically generated">
            <a:extLst>
              <a:ext uri="{FF2B5EF4-FFF2-40B4-BE49-F238E27FC236}">
                <a16:creationId xmlns:a16="http://schemas.microsoft.com/office/drawing/2014/main" id="{783677BB-12A0-446B-822A-C9AB0E216B01}"/>
              </a:ext>
            </a:extLst>
          </p:cNvPr>
          <p:cNvPicPr>
            <a:picLocks noChangeAspect="1"/>
          </p:cNvPicPr>
          <p:nvPr userDrawn="1"/>
        </p:nvPicPr>
        <p:blipFill>
          <a:blip r:embed="rId2"/>
          <a:stretch>
            <a:fillRect/>
          </a:stretch>
        </p:blipFill>
        <p:spPr>
          <a:xfrm>
            <a:off x="995361" y="2319711"/>
            <a:ext cx="3533942" cy="1526020"/>
          </a:xfrm>
          <a:prstGeom prst="rect">
            <a:avLst/>
          </a:prstGeom>
        </p:spPr>
      </p:pic>
    </p:spTree>
    <p:extLst>
      <p:ext uri="{BB962C8B-B14F-4D97-AF65-F5344CB8AC3E}">
        <p14:creationId xmlns:p14="http://schemas.microsoft.com/office/powerpoint/2010/main" val="207227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3D3EFD-7AC9-418B-9822-C6DDB9ACAED3}"/>
              </a:ext>
            </a:extLst>
          </p:cNvPr>
          <p:cNvSpPr/>
          <p:nvPr userDrawn="1"/>
        </p:nvSpPr>
        <p:spPr>
          <a:xfrm>
            <a:off x="4394200" y="2602991"/>
            <a:ext cx="3403600" cy="3277109"/>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69004C-FE8A-4A66-82CC-86FD0545CD3A}"/>
              </a:ext>
            </a:extLst>
          </p:cNvPr>
          <p:cNvSpPr/>
          <p:nvPr userDrawn="1"/>
        </p:nvSpPr>
        <p:spPr>
          <a:xfrm>
            <a:off x="8102600" y="2602991"/>
            <a:ext cx="3403600" cy="3277109"/>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374FEE-A3DC-437A-8843-6BA1EA1833BC}"/>
              </a:ext>
            </a:extLst>
          </p:cNvPr>
          <p:cNvSpPr/>
          <p:nvPr userDrawn="1"/>
        </p:nvSpPr>
        <p:spPr>
          <a:xfrm>
            <a:off x="685800" y="2602991"/>
            <a:ext cx="3403600" cy="3277109"/>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FDA80CE0-EA6A-494F-9E2B-0D793D7EE74A}"/>
              </a:ext>
            </a:extLst>
          </p:cNvPr>
          <p:cNvSpPr>
            <a:spLocks noGrp="1"/>
          </p:cNvSpPr>
          <p:nvPr>
            <p:ph type="body" sz="quarter" idx="13"/>
          </p:nvPr>
        </p:nvSpPr>
        <p:spPr>
          <a:xfrm>
            <a:off x="946150" y="3937000"/>
            <a:ext cx="2882900" cy="1654175"/>
          </a:xfrm>
        </p:spPr>
        <p:txBody>
          <a:bodyPr>
            <a:normAutofit/>
          </a:bodyPr>
          <a:lstStyle>
            <a:lvl1pPr algn="just">
              <a:defRPr sz="1400"/>
            </a:lvl1pPr>
            <a:lvl2pPr algn="just">
              <a:defRPr sz="1200"/>
            </a:lvl2pPr>
            <a:lvl3pPr algn="just">
              <a:defRPr sz="1100"/>
            </a:lvl3pPr>
            <a:lvl4pPr algn="just">
              <a:defRPr sz="1050"/>
            </a:lvl4pPr>
            <a:lvl5pPr algn="ju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EAA36FAB-ABA6-47DB-9285-3AF54F9CC52A}"/>
              </a:ext>
            </a:extLst>
          </p:cNvPr>
          <p:cNvSpPr>
            <a:spLocks noGrp="1"/>
          </p:cNvSpPr>
          <p:nvPr>
            <p:ph type="body" sz="quarter" idx="14"/>
          </p:nvPr>
        </p:nvSpPr>
        <p:spPr>
          <a:xfrm>
            <a:off x="4654550" y="3937000"/>
            <a:ext cx="2882900" cy="1654175"/>
          </a:xfrm>
        </p:spPr>
        <p:txBody>
          <a:bodyPr>
            <a:normAutofit/>
          </a:bodyPr>
          <a:lstStyle>
            <a:lvl1pPr algn="just">
              <a:defRPr sz="1400"/>
            </a:lvl1pPr>
            <a:lvl2pPr algn="just">
              <a:defRPr sz="1200"/>
            </a:lvl2pPr>
            <a:lvl3pPr algn="just">
              <a:defRPr sz="1100"/>
            </a:lvl3pPr>
            <a:lvl4pPr algn="just">
              <a:defRPr sz="1050"/>
            </a:lvl4pPr>
            <a:lvl5pPr algn="ju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BA1B9C2C-33AA-4E22-8A07-7DACB1E9E010}"/>
              </a:ext>
            </a:extLst>
          </p:cNvPr>
          <p:cNvSpPr>
            <a:spLocks noGrp="1"/>
          </p:cNvSpPr>
          <p:nvPr>
            <p:ph type="body" sz="quarter" idx="15"/>
          </p:nvPr>
        </p:nvSpPr>
        <p:spPr>
          <a:xfrm>
            <a:off x="8362950" y="3937000"/>
            <a:ext cx="2882900" cy="1654175"/>
          </a:xfrm>
        </p:spPr>
        <p:txBody>
          <a:bodyPr>
            <a:normAutofit/>
          </a:bodyPr>
          <a:lstStyle>
            <a:lvl1pPr algn="just">
              <a:defRPr sz="1400"/>
            </a:lvl1pPr>
            <a:lvl2pPr algn="just">
              <a:defRPr sz="1200"/>
            </a:lvl2pPr>
            <a:lvl3pPr algn="just">
              <a:defRPr sz="1100"/>
            </a:lvl3pPr>
            <a:lvl4pPr algn="just">
              <a:defRPr sz="1050"/>
            </a:lvl4pPr>
            <a:lvl5pPr algn="ju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0">
            <a:extLst>
              <a:ext uri="{FF2B5EF4-FFF2-40B4-BE49-F238E27FC236}">
                <a16:creationId xmlns:a16="http://schemas.microsoft.com/office/drawing/2014/main" id="{7AF07F06-FEA2-4990-B731-455AC15476A0}"/>
              </a:ext>
            </a:extLst>
          </p:cNvPr>
          <p:cNvSpPr>
            <a:spLocks noGrp="1"/>
          </p:cNvSpPr>
          <p:nvPr>
            <p:ph type="body" sz="quarter" idx="16"/>
          </p:nvPr>
        </p:nvSpPr>
        <p:spPr>
          <a:xfrm>
            <a:off x="8362950" y="3235325"/>
            <a:ext cx="2882900" cy="545201"/>
          </a:xfrm>
        </p:spPr>
        <p:txBody>
          <a:bodyPr/>
          <a:lstStyle>
            <a:lvl1pPr algn="ctr">
              <a:defRPr b="1">
                <a:solidFill>
                  <a:schemeClr val="accent1"/>
                </a:solidFill>
              </a:defRPr>
            </a:lvl1pPr>
            <a:lvl2pPr algn="just">
              <a:defRPr/>
            </a:lvl2pPr>
            <a:lvl3pPr algn="just">
              <a:defRPr/>
            </a:lvl3pPr>
            <a:lvl4pPr algn="just">
              <a:defRPr/>
            </a:lvl4pPr>
            <a:lvl5pPr algn="just">
              <a:defRPr/>
            </a:lvl5pPr>
          </a:lstStyle>
          <a:p>
            <a:pPr lvl="0"/>
            <a:r>
              <a:rPr lang="en-US"/>
              <a:t>Click to edit Master text</a:t>
            </a:r>
          </a:p>
        </p:txBody>
      </p:sp>
      <p:sp>
        <p:nvSpPr>
          <p:cNvPr id="15" name="Text Placeholder 10">
            <a:extLst>
              <a:ext uri="{FF2B5EF4-FFF2-40B4-BE49-F238E27FC236}">
                <a16:creationId xmlns:a16="http://schemas.microsoft.com/office/drawing/2014/main" id="{37026BAC-F34A-4E1B-A511-5B8D120AE72F}"/>
              </a:ext>
            </a:extLst>
          </p:cNvPr>
          <p:cNvSpPr>
            <a:spLocks noGrp="1"/>
          </p:cNvSpPr>
          <p:nvPr>
            <p:ph type="body" sz="quarter" idx="17"/>
          </p:nvPr>
        </p:nvSpPr>
        <p:spPr>
          <a:xfrm>
            <a:off x="4654550" y="3235325"/>
            <a:ext cx="2882900" cy="545201"/>
          </a:xfrm>
        </p:spPr>
        <p:txBody>
          <a:bodyPr/>
          <a:lstStyle>
            <a:lvl1pPr algn="ctr">
              <a:defRPr b="1">
                <a:solidFill>
                  <a:schemeClr val="accent1"/>
                </a:solidFill>
              </a:defRPr>
            </a:lvl1pPr>
            <a:lvl2pPr algn="just">
              <a:defRPr/>
            </a:lvl2pPr>
            <a:lvl3pPr algn="just">
              <a:defRPr/>
            </a:lvl3pPr>
            <a:lvl4pPr algn="just">
              <a:defRPr/>
            </a:lvl4pPr>
            <a:lvl5pPr algn="just">
              <a:defRPr/>
            </a:lvl5pPr>
          </a:lstStyle>
          <a:p>
            <a:pPr lvl="0"/>
            <a:r>
              <a:rPr lang="en-US"/>
              <a:t>Click to edit Master text</a:t>
            </a:r>
          </a:p>
        </p:txBody>
      </p:sp>
      <p:sp>
        <p:nvSpPr>
          <p:cNvPr id="16" name="Text Placeholder 10">
            <a:extLst>
              <a:ext uri="{FF2B5EF4-FFF2-40B4-BE49-F238E27FC236}">
                <a16:creationId xmlns:a16="http://schemas.microsoft.com/office/drawing/2014/main" id="{AB61E0A9-006D-4B07-A80E-A88B51BF5A0B}"/>
              </a:ext>
            </a:extLst>
          </p:cNvPr>
          <p:cNvSpPr>
            <a:spLocks noGrp="1"/>
          </p:cNvSpPr>
          <p:nvPr>
            <p:ph type="body" sz="quarter" idx="18"/>
          </p:nvPr>
        </p:nvSpPr>
        <p:spPr>
          <a:xfrm>
            <a:off x="946150" y="3235325"/>
            <a:ext cx="2882900" cy="545201"/>
          </a:xfrm>
        </p:spPr>
        <p:txBody>
          <a:bodyPr/>
          <a:lstStyle>
            <a:lvl1pPr algn="ctr">
              <a:defRPr b="1">
                <a:solidFill>
                  <a:schemeClr val="accent1"/>
                </a:solidFill>
              </a:defRPr>
            </a:lvl1pPr>
            <a:lvl2pPr algn="just">
              <a:defRPr/>
            </a:lvl2pPr>
            <a:lvl3pPr algn="just">
              <a:defRPr/>
            </a:lvl3pPr>
            <a:lvl4pPr algn="just">
              <a:defRPr/>
            </a:lvl4pPr>
            <a:lvl5pPr algn="just">
              <a:defRPr/>
            </a:lvl5pPr>
          </a:lstStyle>
          <a:p>
            <a:pPr lvl="0"/>
            <a:r>
              <a:rPr lang="en-US"/>
              <a:t>Click to edit Master text</a:t>
            </a:r>
          </a:p>
        </p:txBody>
      </p:sp>
      <p:sp>
        <p:nvSpPr>
          <p:cNvPr id="17" name="Footer Placeholder 2">
            <a:extLst>
              <a:ext uri="{FF2B5EF4-FFF2-40B4-BE49-F238E27FC236}">
                <a16:creationId xmlns:a16="http://schemas.microsoft.com/office/drawing/2014/main" id="{FC447C72-25AB-4935-977D-2E79B892DD6B}"/>
              </a:ext>
            </a:extLst>
          </p:cNvPr>
          <p:cNvSpPr>
            <a:spLocks noGrp="1"/>
          </p:cNvSpPr>
          <p:nvPr>
            <p:ph type="ftr" sz="quarter" idx="10"/>
          </p:nvPr>
        </p:nvSpPr>
        <p:spPr>
          <a:xfrm>
            <a:off x="7239000" y="6356350"/>
            <a:ext cx="4114800" cy="365125"/>
          </a:xfrm>
        </p:spPr>
        <p:txBody>
          <a:bodyPr/>
          <a:lstStyle/>
          <a:p>
            <a:endParaRPr lang="en-US"/>
          </a:p>
        </p:txBody>
      </p:sp>
      <p:sp>
        <p:nvSpPr>
          <p:cNvPr id="18" name="Slide Number Placeholder 3">
            <a:extLst>
              <a:ext uri="{FF2B5EF4-FFF2-40B4-BE49-F238E27FC236}">
                <a16:creationId xmlns:a16="http://schemas.microsoft.com/office/drawing/2014/main" id="{40668E1F-8B22-4491-8A33-DB9E25F474E3}"/>
              </a:ext>
            </a:extLst>
          </p:cNvPr>
          <p:cNvSpPr>
            <a:spLocks noGrp="1"/>
          </p:cNvSpPr>
          <p:nvPr>
            <p:ph type="sldNum" sz="quarter" idx="11"/>
          </p:nvPr>
        </p:nvSpPr>
        <p:spPr>
          <a:xfrm>
            <a:off x="11353800" y="6356350"/>
            <a:ext cx="838200" cy="365125"/>
          </a:xfrm>
        </p:spPr>
        <p:txBody>
          <a:bodyPr/>
          <a:lstStyle/>
          <a:p>
            <a:fld id="{9A283195-73B8-43E8-B5D9-261C00E2602C}" type="slidenum">
              <a:rPr lang="en-US" smtClean="0"/>
              <a:pPr/>
              <a:t>‹Nº›</a:t>
            </a:fld>
            <a:endParaRPr lang="en-US"/>
          </a:p>
        </p:txBody>
      </p:sp>
      <p:sp>
        <p:nvSpPr>
          <p:cNvPr id="19" name="Title 1">
            <a:extLst>
              <a:ext uri="{FF2B5EF4-FFF2-40B4-BE49-F238E27FC236}">
                <a16:creationId xmlns:a16="http://schemas.microsoft.com/office/drawing/2014/main" id="{9BD3DE8A-421D-4AA4-ADE1-70B993EF33BF}"/>
              </a:ext>
            </a:extLst>
          </p:cNvPr>
          <p:cNvSpPr>
            <a:spLocks noGrp="1"/>
          </p:cNvSpPr>
          <p:nvPr>
            <p:ph type="title"/>
          </p:nvPr>
        </p:nvSpPr>
        <p:spPr>
          <a:xfrm>
            <a:off x="838199" y="1002072"/>
            <a:ext cx="9625637" cy="1154532"/>
          </a:xfrm>
        </p:spPr>
        <p:txBody>
          <a:bodyPr anchor="ctr"/>
          <a:lstStyle/>
          <a:p>
            <a:r>
              <a:rPr lang="en-US"/>
              <a:t>Click to edit Master title style</a:t>
            </a:r>
          </a:p>
        </p:txBody>
      </p:sp>
      <p:sp>
        <p:nvSpPr>
          <p:cNvPr id="20" name="Text Placeholder 8">
            <a:extLst>
              <a:ext uri="{FF2B5EF4-FFF2-40B4-BE49-F238E27FC236}">
                <a16:creationId xmlns:a16="http://schemas.microsoft.com/office/drawing/2014/main" id="{DD93CCA5-64D6-448A-B357-5694C031CCAE}"/>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21" name="Straight Connector 20">
            <a:extLst>
              <a:ext uri="{FF2B5EF4-FFF2-40B4-BE49-F238E27FC236}">
                <a16:creationId xmlns:a16="http://schemas.microsoft.com/office/drawing/2014/main" id="{F7CDC424-62D9-4122-84E6-37974E5EEA6F}"/>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2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7CF8357-852C-4976-B4E6-9E38E0A02C5F}"/>
              </a:ext>
            </a:extLst>
          </p:cNvPr>
          <p:cNvSpPr>
            <a:spLocks noGrp="1"/>
          </p:cNvSpPr>
          <p:nvPr>
            <p:ph type="pic" sz="quarter" idx="12" hasCustomPrompt="1"/>
          </p:nvPr>
        </p:nvSpPr>
        <p:spPr>
          <a:xfrm>
            <a:off x="0" y="737118"/>
            <a:ext cx="12192000" cy="4863582"/>
          </a:xfrm>
        </p:spPr>
        <p:txBody>
          <a:bodyPr/>
          <a:lstStyle>
            <a:lvl1pPr algn="r">
              <a:defRPr>
                <a:solidFill>
                  <a:schemeClr val="bg1"/>
                </a:solidFill>
              </a:defRPr>
            </a:lvl1pPr>
          </a:lstStyle>
          <a:p>
            <a:r>
              <a:rPr lang="en-US"/>
              <a:t>1) Add picture; 2) Send to back.</a:t>
            </a:r>
          </a:p>
        </p:txBody>
      </p:sp>
      <p:sp>
        <p:nvSpPr>
          <p:cNvPr id="2" name="Title 1">
            <a:extLst>
              <a:ext uri="{FF2B5EF4-FFF2-40B4-BE49-F238E27FC236}">
                <a16:creationId xmlns:a16="http://schemas.microsoft.com/office/drawing/2014/main" id="{120C229B-655F-49AD-8EEB-59F96BB3DAEE}"/>
              </a:ext>
            </a:extLst>
          </p:cNvPr>
          <p:cNvSpPr>
            <a:spLocks noGrp="1"/>
          </p:cNvSpPr>
          <p:nvPr>
            <p:ph type="title"/>
          </p:nvPr>
        </p:nvSpPr>
        <p:spPr>
          <a:xfrm>
            <a:off x="942975" y="2730500"/>
            <a:ext cx="10306052" cy="1076325"/>
          </a:xfrm>
        </p:spPr>
        <p:txBody>
          <a:bodyPr anchor="ctr">
            <a:normAutofit/>
          </a:bodyPr>
          <a:lstStyle>
            <a:lvl1pPr algn="ctr">
              <a:defRPr sz="4400">
                <a:solidFill>
                  <a:schemeClr val="bg1"/>
                </a:solidFill>
              </a:defRPr>
            </a:lvl1pPr>
          </a:lstStyle>
          <a:p>
            <a:r>
              <a:rPr lang="en-US"/>
              <a:t>Click to edit Master title style</a:t>
            </a:r>
          </a:p>
        </p:txBody>
      </p:sp>
      <p:sp>
        <p:nvSpPr>
          <p:cNvPr id="22" name="Text Placeholder 21">
            <a:extLst>
              <a:ext uri="{FF2B5EF4-FFF2-40B4-BE49-F238E27FC236}">
                <a16:creationId xmlns:a16="http://schemas.microsoft.com/office/drawing/2014/main" id="{D7F8612A-28DB-409C-B702-535314154147}"/>
              </a:ext>
            </a:extLst>
          </p:cNvPr>
          <p:cNvSpPr>
            <a:spLocks noGrp="1"/>
          </p:cNvSpPr>
          <p:nvPr>
            <p:ph type="body" sz="quarter" idx="13"/>
          </p:nvPr>
        </p:nvSpPr>
        <p:spPr>
          <a:xfrm>
            <a:off x="1219198" y="6097571"/>
            <a:ext cx="3067054" cy="371475"/>
          </a:xfrm>
        </p:spPr>
        <p:txBody>
          <a:bodyPr anchor="ctr">
            <a:normAutofit/>
          </a:bodyPr>
          <a:lstStyle>
            <a:lvl1pPr algn="ctr">
              <a:lnSpc>
                <a:spcPct val="100000"/>
              </a:lnSpc>
              <a:defRPr sz="1400" b="0">
                <a:solidFill>
                  <a:schemeClr val="tx1"/>
                </a:solidFill>
              </a:defRPr>
            </a:lvl1pPr>
          </a:lstStyle>
          <a:p>
            <a:pPr lvl="0"/>
            <a:r>
              <a:rPr lang="en-US"/>
              <a:t>Click to edit Master text</a:t>
            </a:r>
          </a:p>
        </p:txBody>
      </p:sp>
      <p:sp>
        <p:nvSpPr>
          <p:cNvPr id="23" name="Text Placeholder 21">
            <a:extLst>
              <a:ext uri="{FF2B5EF4-FFF2-40B4-BE49-F238E27FC236}">
                <a16:creationId xmlns:a16="http://schemas.microsoft.com/office/drawing/2014/main" id="{163396AD-C08A-4A1C-A0AE-88B916604CC3}"/>
              </a:ext>
            </a:extLst>
          </p:cNvPr>
          <p:cNvSpPr>
            <a:spLocks noGrp="1"/>
          </p:cNvSpPr>
          <p:nvPr>
            <p:ph type="body" sz="quarter" idx="14"/>
          </p:nvPr>
        </p:nvSpPr>
        <p:spPr>
          <a:xfrm>
            <a:off x="4562471" y="6097571"/>
            <a:ext cx="3067054" cy="371475"/>
          </a:xfrm>
        </p:spPr>
        <p:txBody>
          <a:bodyPr anchor="ctr">
            <a:normAutofit/>
          </a:bodyPr>
          <a:lstStyle>
            <a:lvl1pPr algn="ctr">
              <a:lnSpc>
                <a:spcPct val="100000"/>
              </a:lnSpc>
              <a:defRPr sz="1400" b="0">
                <a:solidFill>
                  <a:schemeClr val="tx1"/>
                </a:solidFill>
              </a:defRPr>
            </a:lvl1pPr>
          </a:lstStyle>
          <a:p>
            <a:pPr lvl="0"/>
            <a:r>
              <a:rPr lang="en-US"/>
              <a:t>Click to edit Master text</a:t>
            </a:r>
          </a:p>
        </p:txBody>
      </p:sp>
      <p:sp>
        <p:nvSpPr>
          <p:cNvPr id="24" name="Text Placeholder 21">
            <a:extLst>
              <a:ext uri="{FF2B5EF4-FFF2-40B4-BE49-F238E27FC236}">
                <a16:creationId xmlns:a16="http://schemas.microsoft.com/office/drawing/2014/main" id="{4DEEB2F1-4AA9-4330-958D-4AC8B4C7B36B}"/>
              </a:ext>
            </a:extLst>
          </p:cNvPr>
          <p:cNvSpPr>
            <a:spLocks noGrp="1"/>
          </p:cNvSpPr>
          <p:nvPr>
            <p:ph type="body" sz="quarter" idx="15"/>
          </p:nvPr>
        </p:nvSpPr>
        <p:spPr>
          <a:xfrm>
            <a:off x="7905744" y="6097571"/>
            <a:ext cx="3067054" cy="371475"/>
          </a:xfrm>
        </p:spPr>
        <p:txBody>
          <a:bodyPr anchor="ctr">
            <a:normAutofit/>
          </a:bodyPr>
          <a:lstStyle>
            <a:lvl1pPr algn="ctr">
              <a:lnSpc>
                <a:spcPct val="100000"/>
              </a:lnSpc>
              <a:defRPr sz="1400" b="0">
                <a:solidFill>
                  <a:schemeClr val="tx1"/>
                </a:solidFill>
              </a:defRPr>
            </a:lvl1pPr>
          </a:lstStyle>
          <a:p>
            <a:pPr lvl="0"/>
            <a:r>
              <a:rPr lang="en-US"/>
              <a:t>Click to edit Master text</a:t>
            </a:r>
          </a:p>
        </p:txBody>
      </p:sp>
    </p:spTree>
    <p:extLst>
      <p:ext uri="{BB962C8B-B14F-4D97-AF65-F5344CB8AC3E}">
        <p14:creationId xmlns:p14="http://schemas.microsoft.com/office/powerpoint/2010/main" val="309229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BE50256-935A-47B4-81BC-49AFE0258323}"/>
              </a:ext>
            </a:extLst>
          </p:cNvPr>
          <p:cNvCxnSpPr>
            <a:cxnSpLocks/>
          </p:cNvCxnSpPr>
          <p:nvPr userDrawn="1"/>
        </p:nvCxnSpPr>
        <p:spPr>
          <a:xfrm>
            <a:off x="1166812" y="3083473"/>
            <a:ext cx="0" cy="783273"/>
          </a:xfrm>
          <a:prstGeom prst="line">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68BFEC0C-86F6-4C3B-8F96-E2A439DE555A}"/>
              </a:ext>
            </a:extLst>
          </p:cNvPr>
          <p:cNvCxnSpPr>
            <a:cxnSpLocks/>
            <a:stCxn id="23" idx="4"/>
            <a:endCxn id="42" idx="4"/>
          </p:cNvCxnSpPr>
          <p:nvPr userDrawn="1"/>
        </p:nvCxnSpPr>
        <p:spPr>
          <a:xfrm rot="16200000" flipH="1">
            <a:off x="2979736" y="3196028"/>
            <a:ext cx="12700" cy="3625849"/>
          </a:xfrm>
          <a:prstGeom prst="bentConnector3">
            <a:avLst>
              <a:gd name="adj1" fmla="val 3150000"/>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B4ED4DF-3A65-4191-B530-0BCB5882D5F2}"/>
              </a:ext>
            </a:extLst>
          </p:cNvPr>
          <p:cNvCxnSpPr>
            <a:cxnSpLocks/>
          </p:cNvCxnSpPr>
          <p:nvPr userDrawn="1"/>
        </p:nvCxnSpPr>
        <p:spPr>
          <a:xfrm>
            <a:off x="4792661" y="3083473"/>
            <a:ext cx="0" cy="783273"/>
          </a:xfrm>
          <a:prstGeom prst="line">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BF33B92-D463-43B6-80A8-CB50A78BA6E0}"/>
              </a:ext>
            </a:extLst>
          </p:cNvPr>
          <p:cNvCxnSpPr>
            <a:cxnSpLocks/>
          </p:cNvCxnSpPr>
          <p:nvPr userDrawn="1"/>
        </p:nvCxnSpPr>
        <p:spPr>
          <a:xfrm>
            <a:off x="8618535" y="3083473"/>
            <a:ext cx="0" cy="783273"/>
          </a:xfrm>
          <a:prstGeom prst="line">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760B97C0-F567-49A0-BBF1-E5F959EB6DA8}"/>
              </a:ext>
            </a:extLst>
          </p:cNvPr>
          <p:cNvCxnSpPr>
            <a:cxnSpLocks/>
            <a:stCxn id="38" idx="0"/>
            <a:endCxn id="43" idx="0"/>
          </p:cNvCxnSpPr>
          <p:nvPr userDrawn="1"/>
        </p:nvCxnSpPr>
        <p:spPr>
          <a:xfrm rot="5400000" flipH="1" flipV="1">
            <a:off x="6705598" y="28329"/>
            <a:ext cx="12700" cy="3825874"/>
          </a:xfrm>
          <a:prstGeom prst="bentConnector3">
            <a:avLst>
              <a:gd name="adj1" fmla="val 2625000"/>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A5D01D35-6CD2-4412-8EFE-222364174178}"/>
              </a:ext>
            </a:extLst>
          </p:cNvPr>
          <p:cNvCxnSpPr>
            <a:cxnSpLocks/>
            <a:stCxn id="44" idx="4"/>
          </p:cNvCxnSpPr>
          <p:nvPr userDrawn="1"/>
        </p:nvCxnSpPr>
        <p:spPr>
          <a:xfrm rot="16200000" flipH="1">
            <a:off x="9741886" y="3885601"/>
            <a:ext cx="667946" cy="2914649"/>
          </a:xfrm>
          <a:prstGeom prst="bentConnector2">
            <a:avLst/>
          </a:prstGeom>
          <a:ln w="19050" cap="rnd">
            <a:solidFill>
              <a:schemeClr val="bg1">
                <a:lumMod val="75000"/>
              </a:schemeClr>
            </a:solidFill>
            <a:prstDash val="sysDash"/>
            <a:round/>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9FE0B66-0BFB-47C3-89C3-A0D6AAC58AEE}"/>
              </a:ext>
            </a:extLst>
          </p:cNvPr>
          <p:cNvCxnSpPr>
            <a:cxnSpLocks/>
            <a:endCxn id="9" idx="0"/>
          </p:cNvCxnSpPr>
          <p:nvPr userDrawn="1"/>
        </p:nvCxnSpPr>
        <p:spPr>
          <a:xfrm>
            <a:off x="1166812" y="0"/>
            <a:ext cx="0" cy="1941266"/>
          </a:xfrm>
          <a:prstGeom prst="line">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164E62E-4685-412D-8C08-651DC4F7701E}"/>
              </a:ext>
            </a:extLst>
          </p:cNvPr>
          <p:cNvSpPr>
            <a:spLocks noGrp="1"/>
          </p:cNvSpPr>
          <p:nvPr>
            <p:ph type="title" hasCustomPrompt="1"/>
          </p:nvPr>
        </p:nvSpPr>
        <p:spPr>
          <a:xfrm>
            <a:off x="1343026" y="530226"/>
            <a:ext cx="9505948" cy="582526"/>
          </a:xfrm>
        </p:spPr>
        <p:txBody>
          <a:bodyPr/>
          <a:lstStyle>
            <a:lvl1pPr>
              <a:defRPr/>
            </a:lvl1pPr>
          </a:lstStyle>
          <a:p>
            <a:r>
              <a:rPr lang="en-US"/>
              <a:t>Timeline</a:t>
            </a:r>
          </a:p>
        </p:txBody>
      </p:sp>
      <p:sp>
        <p:nvSpPr>
          <p:cNvPr id="3" name="Footer Placeholder 2">
            <a:extLst>
              <a:ext uri="{FF2B5EF4-FFF2-40B4-BE49-F238E27FC236}">
                <a16:creationId xmlns:a16="http://schemas.microsoft.com/office/drawing/2014/main" id="{22F6A4D2-0D48-4D3C-B8B5-4AD3B445B98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9DDD853-0921-47C7-B2F7-AC2F31D86444}"/>
              </a:ext>
            </a:extLst>
          </p:cNvPr>
          <p:cNvSpPr>
            <a:spLocks noGrp="1"/>
          </p:cNvSpPr>
          <p:nvPr>
            <p:ph type="sldNum" sz="quarter" idx="11"/>
          </p:nvPr>
        </p:nvSpPr>
        <p:spPr/>
        <p:txBody>
          <a:bodyPr/>
          <a:lstStyle/>
          <a:p>
            <a:fld id="{02AEF307-038D-4199-B202-3FB0CB94427C}" type="slidenum">
              <a:rPr lang="en-US" smtClean="0"/>
              <a:pPr/>
              <a:t>‹Nº›</a:t>
            </a:fld>
            <a:endParaRPr lang="en-US"/>
          </a:p>
        </p:txBody>
      </p:sp>
      <p:sp>
        <p:nvSpPr>
          <p:cNvPr id="8" name="Text Placeholder 5">
            <a:extLst>
              <a:ext uri="{FF2B5EF4-FFF2-40B4-BE49-F238E27FC236}">
                <a16:creationId xmlns:a16="http://schemas.microsoft.com/office/drawing/2014/main" id="{25EE0B8D-B788-4C04-8F21-528B2C9547A4}"/>
              </a:ext>
            </a:extLst>
          </p:cNvPr>
          <p:cNvSpPr>
            <a:spLocks noGrp="1"/>
          </p:cNvSpPr>
          <p:nvPr>
            <p:ph type="body" sz="quarter" idx="14"/>
          </p:nvPr>
        </p:nvSpPr>
        <p:spPr>
          <a:xfrm>
            <a:off x="1766887" y="2282394"/>
            <a:ext cx="2314575" cy="801078"/>
          </a:xfrm>
        </p:spPr>
        <p:txBody>
          <a:bodyPr anchor="t">
            <a:normAutofit/>
          </a:bodyPr>
          <a:lstStyle>
            <a:lvl1pPr algn="l">
              <a:defRPr sz="1000"/>
            </a:lvl1pPr>
          </a:lstStyle>
          <a:p>
            <a:pPr lvl="0"/>
            <a:r>
              <a:rPr lang="en-US"/>
              <a:t>Click to edit Master text</a:t>
            </a:r>
          </a:p>
        </p:txBody>
      </p:sp>
      <p:sp>
        <p:nvSpPr>
          <p:cNvPr id="9" name="Oval 8">
            <a:extLst>
              <a:ext uri="{FF2B5EF4-FFF2-40B4-BE49-F238E27FC236}">
                <a16:creationId xmlns:a16="http://schemas.microsoft.com/office/drawing/2014/main" id="{71058E92-B34E-4F18-89E6-9059CC49DA38}"/>
              </a:ext>
            </a:extLst>
          </p:cNvPr>
          <p:cNvSpPr/>
          <p:nvPr userDrawn="1"/>
        </p:nvSpPr>
        <p:spPr>
          <a:xfrm>
            <a:off x="618329" y="1941266"/>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5">
            <a:extLst>
              <a:ext uri="{FF2B5EF4-FFF2-40B4-BE49-F238E27FC236}">
                <a16:creationId xmlns:a16="http://schemas.microsoft.com/office/drawing/2014/main" id="{AD467180-A438-4571-BFF9-B4CB7CF49C47}"/>
              </a:ext>
            </a:extLst>
          </p:cNvPr>
          <p:cNvSpPr>
            <a:spLocks noGrp="1"/>
          </p:cNvSpPr>
          <p:nvPr userDrawn="1">
            <p:ph type="body" sz="quarter" idx="17" hasCustomPrompt="1"/>
          </p:nvPr>
        </p:nvSpPr>
        <p:spPr>
          <a:xfrm>
            <a:off x="1766886" y="1896025"/>
            <a:ext cx="2314575" cy="386369"/>
          </a:xfrm>
        </p:spPr>
        <p:txBody>
          <a:bodyPr anchor="ctr">
            <a:noAutofit/>
          </a:bodyPr>
          <a:lstStyle>
            <a:lvl1pPr algn="l">
              <a:lnSpc>
                <a:spcPct val="100000"/>
              </a:lnSpc>
              <a:defRPr sz="2800" b="1">
                <a:solidFill>
                  <a:schemeClr val="accent1"/>
                </a:solidFill>
              </a:defRPr>
            </a:lvl1pPr>
          </a:lstStyle>
          <a:p>
            <a:pPr lvl="0"/>
            <a:r>
              <a:rPr lang="en-US"/>
              <a:t>2021</a:t>
            </a:r>
          </a:p>
        </p:txBody>
      </p:sp>
      <p:sp>
        <p:nvSpPr>
          <p:cNvPr id="23" name="Oval 22">
            <a:extLst>
              <a:ext uri="{FF2B5EF4-FFF2-40B4-BE49-F238E27FC236}">
                <a16:creationId xmlns:a16="http://schemas.microsoft.com/office/drawing/2014/main" id="{CB441632-E174-4B33-947A-721371A4239D}"/>
              </a:ext>
            </a:extLst>
          </p:cNvPr>
          <p:cNvSpPr/>
          <p:nvPr userDrawn="1"/>
        </p:nvSpPr>
        <p:spPr>
          <a:xfrm>
            <a:off x="618329" y="3911987"/>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5">
            <a:extLst>
              <a:ext uri="{FF2B5EF4-FFF2-40B4-BE49-F238E27FC236}">
                <a16:creationId xmlns:a16="http://schemas.microsoft.com/office/drawing/2014/main" id="{7EFC9211-136B-4D13-A3C5-5F3F0270580D}"/>
              </a:ext>
            </a:extLst>
          </p:cNvPr>
          <p:cNvSpPr>
            <a:spLocks noGrp="1"/>
          </p:cNvSpPr>
          <p:nvPr>
            <p:ph type="body" sz="quarter" idx="18"/>
          </p:nvPr>
        </p:nvSpPr>
        <p:spPr>
          <a:xfrm>
            <a:off x="1766887" y="4253114"/>
            <a:ext cx="2314575" cy="801078"/>
          </a:xfrm>
        </p:spPr>
        <p:txBody>
          <a:bodyPr anchor="t">
            <a:normAutofit/>
          </a:bodyPr>
          <a:lstStyle>
            <a:lvl1pPr algn="l">
              <a:defRPr sz="1000"/>
            </a:lvl1pPr>
          </a:lstStyle>
          <a:p>
            <a:pPr lvl="0"/>
            <a:r>
              <a:rPr lang="en-US"/>
              <a:t>Click to edit Master text</a:t>
            </a:r>
          </a:p>
        </p:txBody>
      </p:sp>
      <p:sp>
        <p:nvSpPr>
          <p:cNvPr id="35" name="Text Placeholder 5">
            <a:extLst>
              <a:ext uri="{FF2B5EF4-FFF2-40B4-BE49-F238E27FC236}">
                <a16:creationId xmlns:a16="http://schemas.microsoft.com/office/drawing/2014/main" id="{A1351EA7-F901-4FCD-9753-6E83C22DD4C8}"/>
              </a:ext>
            </a:extLst>
          </p:cNvPr>
          <p:cNvSpPr>
            <a:spLocks noGrp="1"/>
          </p:cNvSpPr>
          <p:nvPr>
            <p:ph type="body" sz="quarter" idx="19" hasCustomPrompt="1"/>
          </p:nvPr>
        </p:nvSpPr>
        <p:spPr>
          <a:xfrm>
            <a:off x="1766886" y="3866745"/>
            <a:ext cx="2314575" cy="386369"/>
          </a:xfrm>
        </p:spPr>
        <p:txBody>
          <a:bodyPr anchor="ctr">
            <a:noAutofit/>
          </a:bodyPr>
          <a:lstStyle>
            <a:lvl1pPr algn="l">
              <a:lnSpc>
                <a:spcPct val="100000"/>
              </a:lnSpc>
              <a:defRPr sz="2800" b="1">
                <a:solidFill>
                  <a:schemeClr val="accent1"/>
                </a:solidFill>
              </a:defRPr>
            </a:lvl1pPr>
          </a:lstStyle>
          <a:p>
            <a:pPr lvl="0"/>
            <a:r>
              <a:rPr lang="en-US"/>
              <a:t>2021</a:t>
            </a:r>
          </a:p>
        </p:txBody>
      </p:sp>
      <p:sp>
        <p:nvSpPr>
          <p:cNvPr id="38" name="Oval 37">
            <a:extLst>
              <a:ext uri="{FF2B5EF4-FFF2-40B4-BE49-F238E27FC236}">
                <a16:creationId xmlns:a16="http://schemas.microsoft.com/office/drawing/2014/main" id="{96E8E00A-D202-4D7A-B225-5788ACA85422}"/>
              </a:ext>
            </a:extLst>
          </p:cNvPr>
          <p:cNvSpPr/>
          <p:nvPr userDrawn="1"/>
        </p:nvSpPr>
        <p:spPr>
          <a:xfrm>
            <a:off x="4244178" y="1941266"/>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E46B0E9-E26B-4F18-8447-2C02D61C276A}"/>
              </a:ext>
            </a:extLst>
          </p:cNvPr>
          <p:cNvSpPr/>
          <p:nvPr userDrawn="1"/>
        </p:nvSpPr>
        <p:spPr>
          <a:xfrm>
            <a:off x="4244178" y="3911987"/>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39073C1-9251-4F7D-B0D7-62315926DF53}"/>
              </a:ext>
            </a:extLst>
          </p:cNvPr>
          <p:cNvSpPr/>
          <p:nvPr userDrawn="1"/>
        </p:nvSpPr>
        <p:spPr>
          <a:xfrm>
            <a:off x="8070052" y="1941266"/>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BD2105A-0CDC-411D-9375-0221F1B73476}"/>
              </a:ext>
            </a:extLst>
          </p:cNvPr>
          <p:cNvSpPr/>
          <p:nvPr userDrawn="1"/>
        </p:nvSpPr>
        <p:spPr>
          <a:xfrm>
            <a:off x="8070052" y="3911987"/>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5">
            <a:extLst>
              <a:ext uri="{FF2B5EF4-FFF2-40B4-BE49-F238E27FC236}">
                <a16:creationId xmlns:a16="http://schemas.microsoft.com/office/drawing/2014/main" id="{4BD2C154-305A-4AAE-9014-D0E6717C0222}"/>
              </a:ext>
            </a:extLst>
          </p:cNvPr>
          <p:cNvSpPr>
            <a:spLocks noGrp="1"/>
          </p:cNvSpPr>
          <p:nvPr>
            <p:ph type="body" sz="quarter" idx="20"/>
          </p:nvPr>
        </p:nvSpPr>
        <p:spPr>
          <a:xfrm>
            <a:off x="5386385" y="2282394"/>
            <a:ext cx="2314575" cy="801078"/>
          </a:xfrm>
        </p:spPr>
        <p:txBody>
          <a:bodyPr anchor="t">
            <a:normAutofit/>
          </a:bodyPr>
          <a:lstStyle>
            <a:lvl1pPr algn="l">
              <a:defRPr sz="1000"/>
            </a:lvl1pPr>
          </a:lstStyle>
          <a:p>
            <a:pPr lvl="0"/>
            <a:r>
              <a:rPr lang="en-US"/>
              <a:t>Click to edit Master text</a:t>
            </a:r>
          </a:p>
        </p:txBody>
      </p:sp>
      <p:sp>
        <p:nvSpPr>
          <p:cNvPr id="53" name="Text Placeholder 5">
            <a:extLst>
              <a:ext uri="{FF2B5EF4-FFF2-40B4-BE49-F238E27FC236}">
                <a16:creationId xmlns:a16="http://schemas.microsoft.com/office/drawing/2014/main" id="{D5080076-E6BA-437F-96F7-DD7A7E619EE4}"/>
              </a:ext>
            </a:extLst>
          </p:cNvPr>
          <p:cNvSpPr>
            <a:spLocks noGrp="1"/>
          </p:cNvSpPr>
          <p:nvPr>
            <p:ph type="body" sz="quarter" idx="21" hasCustomPrompt="1"/>
          </p:nvPr>
        </p:nvSpPr>
        <p:spPr>
          <a:xfrm>
            <a:off x="5386384" y="1896025"/>
            <a:ext cx="2314575" cy="386369"/>
          </a:xfrm>
        </p:spPr>
        <p:txBody>
          <a:bodyPr anchor="ctr">
            <a:noAutofit/>
          </a:bodyPr>
          <a:lstStyle>
            <a:lvl1pPr algn="l">
              <a:lnSpc>
                <a:spcPct val="100000"/>
              </a:lnSpc>
              <a:defRPr sz="2800" b="1">
                <a:solidFill>
                  <a:schemeClr val="accent1"/>
                </a:solidFill>
              </a:defRPr>
            </a:lvl1pPr>
          </a:lstStyle>
          <a:p>
            <a:pPr lvl="0"/>
            <a:r>
              <a:rPr lang="en-US"/>
              <a:t>2021</a:t>
            </a:r>
          </a:p>
        </p:txBody>
      </p:sp>
      <p:sp>
        <p:nvSpPr>
          <p:cNvPr id="54" name="Text Placeholder 5">
            <a:extLst>
              <a:ext uri="{FF2B5EF4-FFF2-40B4-BE49-F238E27FC236}">
                <a16:creationId xmlns:a16="http://schemas.microsoft.com/office/drawing/2014/main" id="{C02D745D-0E07-4271-98D6-8ABB29857795}"/>
              </a:ext>
            </a:extLst>
          </p:cNvPr>
          <p:cNvSpPr>
            <a:spLocks noGrp="1"/>
          </p:cNvSpPr>
          <p:nvPr>
            <p:ph type="body" sz="quarter" idx="22"/>
          </p:nvPr>
        </p:nvSpPr>
        <p:spPr>
          <a:xfrm>
            <a:off x="5386385" y="4253114"/>
            <a:ext cx="2314575" cy="801078"/>
          </a:xfrm>
        </p:spPr>
        <p:txBody>
          <a:bodyPr anchor="t">
            <a:normAutofit/>
          </a:bodyPr>
          <a:lstStyle>
            <a:lvl1pPr algn="l">
              <a:defRPr sz="1000"/>
            </a:lvl1pPr>
          </a:lstStyle>
          <a:p>
            <a:pPr lvl="0"/>
            <a:r>
              <a:rPr lang="en-US"/>
              <a:t>Click to edit Master text</a:t>
            </a:r>
          </a:p>
        </p:txBody>
      </p:sp>
      <p:sp>
        <p:nvSpPr>
          <p:cNvPr id="55" name="Text Placeholder 5">
            <a:extLst>
              <a:ext uri="{FF2B5EF4-FFF2-40B4-BE49-F238E27FC236}">
                <a16:creationId xmlns:a16="http://schemas.microsoft.com/office/drawing/2014/main" id="{435BBE20-38A8-432A-8C77-18413AD6F3A9}"/>
              </a:ext>
            </a:extLst>
          </p:cNvPr>
          <p:cNvSpPr>
            <a:spLocks noGrp="1"/>
          </p:cNvSpPr>
          <p:nvPr>
            <p:ph type="body" sz="quarter" idx="23" hasCustomPrompt="1"/>
          </p:nvPr>
        </p:nvSpPr>
        <p:spPr>
          <a:xfrm>
            <a:off x="5386384" y="3866745"/>
            <a:ext cx="2314575" cy="386369"/>
          </a:xfrm>
        </p:spPr>
        <p:txBody>
          <a:bodyPr anchor="ctr">
            <a:noAutofit/>
          </a:bodyPr>
          <a:lstStyle>
            <a:lvl1pPr algn="l">
              <a:lnSpc>
                <a:spcPct val="100000"/>
              </a:lnSpc>
              <a:defRPr sz="2800" b="1">
                <a:solidFill>
                  <a:schemeClr val="accent1"/>
                </a:solidFill>
              </a:defRPr>
            </a:lvl1pPr>
          </a:lstStyle>
          <a:p>
            <a:pPr lvl="0"/>
            <a:r>
              <a:rPr lang="en-US"/>
              <a:t>2021</a:t>
            </a:r>
          </a:p>
        </p:txBody>
      </p:sp>
      <p:sp>
        <p:nvSpPr>
          <p:cNvPr id="57" name="Text Placeholder 5">
            <a:extLst>
              <a:ext uri="{FF2B5EF4-FFF2-40B4-BE49-F238E27FC236}">
                <a16:creationId xmlns:a16="http://schemas.microsoft.com/office/drawing/2014/main" id="{2F0F23C2-911D-472F-8B50-9A5DCBB77875}"/>
              </a:ext>
            </a:extLst>
          </p:cNvPr>
          <p:cNvSpPr>
            <a:spLocks noGrp="1"/>
          </p:cNvSpPr>
          <p:nvPr>
            <p:ph type="body" sz="quarter" idx="24"/>
          </p:nvPr>
        </p:nvSpPr>
        <p:spPr>
          <a:xfrm>
            <a:off x="9218609" y="2282394"/>
            <a:ext cx="2314575" cy="801078"/>
          </a:xfrm>
        </p:spPr>
        <p:txBody>
          <a:bodyPr anchor="t">
            <a:normAutofit/>
          </a:bodyPr>
          <a:lstStyle>
            <a:lvl1pPr algn="l">
              <a:defRPr sz="1000"/>
            </a:lvl1pPr>
          </a:lstStyle>
          <a:p>
            <a:pPr lvl="0"/>
            <a:r>
              <a:rPr lang="en-US"/>
              <a:t>Click to edit Master text</a:t>
            </a:r>
          </a:p>
        </p:txBody>
      </p:sp>
      <p:sp>
        <p:nvSpPr>
          <p:cNvPr id="58" name="Text Placeholder 5">
            <a:extLst>
              <a:ext uri="{FF2B5EF4-FFF2-40B4-BE49-F238E27FC236}">
                <a16:creationId xmlns:a16="http://schemas.microsoft.com/office/drawing/2014/main" id="{BF5930BD-1643-4288-BA12-FBEFDD6B2DEC}"/>
              </a:ext>
            </a:extLst>
          </p:cNvPr>
          <p:cNvSpPr>
            <a:spLocks noGrp="1"/>
          </p:cNvSpPr>
          <p:nvPr>
            <p:ph type="body" sz="quarter" idx="25" hasCustomPrompt="1"/>
          </p:nvPr>
        </p:nvSpPr>
        <p:spPr>
          <a:xfrm>
            <a:off x="9218608" y="1896025"/>
            <a:ext cx="2314575" cy="386369"/>
          </a:xfrm>
        </p:spPr>
        <p:txBody>
          <a:bodyPr anchor="ctr">
            <a:noAutofit/>
          </a:bodyPr>
          <a:lstStyle>
            <a:lvl1pPr algn="l">
              <a:lnSpc>
                <a:spcPct val="100000"/>
              </a:lnSpc>
              <a:defRPr sz="2800" b="1">
                <a:solidFill>
                  <a:schemeClr val="accent1"/>
                </a:solidFill>
              </a:defRPr>
            </a:lvl1pPr>
          </a:lstStyle>
          <a:p>
            <a:pPr lvl="0"/>
            <a:r>
              <a:rPr lang="en-US"/>
              <a:t>2021</a:t>
            </a:r>
          </a:p>
        </p:txBody>
      </p:sp>
      <p:sp>
        <p:nvSpPr>
          <p:cNvPr id="59" name="Text Placeholder 5">
            <a:extLst>
              <a:ext uri="{FF2B5EF4-FFF2-40B4-BE49-F238E27FC236}">
                <a16:creationId xmlns:a16="http://schemas.microsoft.com/office/drawing/2014/main" id="{78DCE342-6A63-433E-969E-3372F96E8C16}"/>
              </a:ext>
            </a:extLst>
          </p:cNvPr>
          <p:cNvSpPr>
            <a:spLocks noGrp="1"/>
          </p:cNvSpPr>
          <p:nvPr>
            <p:ph type="body" sz="quarter" idx="26"/>
          </p:nvPr>
        </p:nvSpPr>
        <p:spPr>
          <a:xfrm>
            <a:off x="9218609" y="4253114"/>
            <a:ext cx="2314575" cy="801078"/>
          </a:xfrm>
        </p:spPr>
        <p:txBody>
          <a:bodyPr anchor="t">
            <a:normAutofit/>
          </a:bodyPr>
          <a:lstStyle>
            <a:lvl1pPr algn="l">
              <a:defRPr sz="1000"/>
            </a:lvl1pPr>
          </a:lstStyle>
          <a:p>
            <a:pPr lvl="0"/>
            <a:r>
              <a:rPr lang="en-US"/>
              <a:t>Click to edit Master text</a:t>
            </a:r>
          </a:p>
        </p:txBody>
      </p:sp>
      <p:sp>
        <p:nvSpPr>
          <p:cNvPr id="60" name="Text Placeholder 5">
            <a:extLst>
              <a:ext uri="{FF2B5EF4-FFF2-40B4-BE49-F238E27FC236}">
                <a16:creationId xmlns:a16="http://schemas.microsoft.com/office/drawing/2014/main" id="{C6AEDD26-3236-4EC5-823F-2CC7E54DD85F}"/>
              </a:ext>
            </a:extLst>
          </p:cNvPr>
          <p:cNvSpPr>
            <a:spLocks noGrp="1"/>
          </p:cNvSpPr>
          <p:nvPr>
            <p:ph type="body" sz="quarter" idx="27" hasCustomPrompt="1"/>
          </p:nvPr>
        </p:nvSpPr>
        <p:spPr>
          <a:xfrm>
            <a:off x="9218608" y="3866745"/>
            <a:ext cx="2314575" cy="386369"/>
          </a:xfrm>
        </p:spPr>
        <p:txBody>
          <a:bodyPr anchor="ctr">
            <a:noAutofit/>
          </a:bodyPr>
          <a:lstStyle>
            <a:lvl1pPr algn="l">
              <a:lnSpc>
                <a:spcPct val="100000"/>
              </a:lnSpc>
              <a:defRPr sz="2800" b="1">
                <a:solidFill>
                  <a:schemeClr val="accent1"/>
                </a:solidFill>
              </a:defRPr>
            </a:lvl1pPr>
          </a:lstStyle>
          <a:p>
            <a:pPr lvl="0"/>
            <a:r>
              <a:rPr lang="en-US"/>
              <a:t>2021</a:t>
            </a:r>
          </a:p>
        </p:txBody>
      </p:sp>
    </p:spTree>
    <p:extLst>
      <p:ext uri="{BB962C8B-B14F-4D97-AF65-F5344CB8AC3E}">
        <p14:creationId xmlns:p14="http://schemas.microsoft.com/office/powerpoint/2010/main" val="121764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052E-5FE7-42B6-A4A3-6A161D840BF5}"/>
              </a:ext>
            </a:extLst>
          </p:cNvPr>
          <p:cNvSpPr>
            <a:spLocks noGrp="1"/>
          </p:cNvSpPr>
          <p:nvPr>
            <p:ph type="title"/>
          </p:nvPr>
        </p:nvSpPr>
        <p:spPr>
          <a:xfrm>
            <a:off x="838200" y="1326863"/>
            <a:ext cx="10515600" cy="673966"/>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3E7B9D1D-1691-4899-BF31-7DB36582C826}"/>
              </a:ext>
            </a:extLst>
          </p:cNvPr>
          <p:cNvSpPr>
            <a:spLocks noGrp="1"/>
          </p:cNvSpPr>
          <p:nvPr>
            <p:ph type="ftr" sz="quarter" idx="10"/>
          </p:nvPr>
        </p:nvSpPr>
        <p:spPr>
          <a:xfrm>
            <a:off x="8982074" y="6356350"/>
            <a:ext cx="2371726" cy="365125"/>
          </a:xfrm>
        </p:spPr>
        <p:txBody>
          <a:bodyPr/>
          <a:lstStyle/>
          <a:p>
            <a:endParaRPr lang="en-US"/>
          </a:p>
        </p:txBody>
      </p:sp>
      <p:sp>
        <p:nvSpPr>
          <p:cNvPr id="4" name="Slide Number Placeholder 3">
            <a:extLst>
              <a:ext uri="{FF2B5EF4-FFF2-40B4-BE49-F238E27FC236}">
                <a16:creationId xmlns:a16="http://schemas.microsoft.com/office/drawing/2014/main" id="{D99C9924-BB13-4AD6-BA4C-7805F3458D88}"/>
              </a:ext>
            </a:extLst>
          </p:cNvPr>
          <p:cNvSpPr>
            <a:spLocks noGrp="1"/>
          </p:cNvSpPr>
          <p:nvPr>
            <p:ph type="sldNum" sz="quarter" idx="11"/>
          </p:nvPr>
        </p:nvSpPr>
        <p:spPr/>
        <p:txBody>
          <a:bodyPr/>
          <a:lstStyle/>
          <a:p>
            <a:fld id="{27C09430-69B9-46CB-9DB7-8327FA1B6DAF}" type="slidenum">
              <a:rPr lang="en-US" smtClean="0"/>
              <a:pPr/>
              <a:t>‹Nº›</a:t>
            </a:fld>
            <a:endParaRPr lang="en-US"/>
          </a:p>
        </p:txBody>
      </p:sp>
      <p:sp>
        <p:nvSpPr>
          <p:cNvPr id="6" name="Text Placeholder 5">
            <a:extLst>
              <a:ext uri="{FF2B5EF4-FFF2-40B4-BE49-F238E27FC236}">
                <a16:creationId xmlns:a16="http://schemas.microsoft.com/office/drawing/2014/main" id="{D10AEDC1-ED58-4CA6-9E07-5113A948E851}"/>
              </a:ext>
            </a:extLst>
          </p:cNvPr>
          <p:cNvSpPr>
            <a:spLocks noGrp="1"/>
          </p:cNvSpPr>
          <p:nvPr>
            <p:ph type="body" sz="quarter" idx="12" hasCustomPrompt="1"/>
          </p:nvPr>
        </p:nvSpPr>
        <p:spPr>
          <a:xfrm>
            <a:off x="838199" y="2314575"/>
            <a:ext cx="2371725" cy="914400"/>
          </a:xfrm>
        </p:spPr>
        <p:txBody>
          <a:bodyPr anchor="ctr">
            <a:noAutofit/>
          </a:bodyPr>
          <a:lstStyle>
            <a:lvl1pPr>
              <a:lnSpc>
                <a:spcPct val="100000"/>
              </a:lnSpc>
              <a:defRPr sz="4800" b="1">
                <a:solidFill>
                  <a:schemeClr val="accent2"/>
                </a:solidFill>
                <a:latin typeface="+mj-lt"/>
              </a:defRPr>
            </a:lvl1pPr>
          </a:lstStyle>
          <a:p>
            <a:pPr lvl="0"/>
            <a:r>
              <a:rPr lang="en-US"/>
              <a:t>13740</a:t>
            </a:r>
          </a:p>
        </p:txBody>
      </p:sp>
      <p:sp>
        <p:nvSpPr>
          <p:cNvPr id="7" name="Text Placeholder 5">
            <a:extLst>
              <a:ext uri="{FF2B5EF4-FFF2-40B4-BE49-F238E27FC236}">
                <a16:creationId xmlns:a16="http://schemas.microsoft.com/office/drawing/2014/main" id="{0E1504B3-139D-441D-BAFE-787BE1C50C5D}"/>
              </a:ext>
            </a:extLst>
          </p:cNvPr>
          <p:cNvSpPr>
            <a:spLocks noGrp="1"/>
          </p:cNvSpPr>
          <p:nvPr>
            <p:ph type="body" sz="quarter" idx="13" hasCustomPrompt="1"/>
          </p:nvPr>
        </p:nvSpPr>
        <p:spPr>
          <a:xfrm>
            <a:off x="3552824" y="2314575"/>
            <a:ext cx="2371725" cy="914400"/>
          </a:xfrm>
        </p:spPr>
        <p:txBody>
          <a:bodyPr anchor="ctr">
            <a:noAutofit/>
          </a:bodyPr>
          <a:lstStyle>
            <a:lvl1pPr>
              <a:lnSpc>
                <a:spcPct val="100000"/>
              </a:lnSpc>
              <a:defRPr sz="4800" b="1">
                <a:solidFill>
                  <a:schemeClr val="accent2"/>
                </a:solidFill>
                <a:latin typeface="+mj-lt"/>
              </a:defRPr>
            </a:lvl1pPr>
          </a:lstStyle>
          <a:p>
            <a:pPr lvl="0"/>
            <a:r>
              <a:rPr lang="en-US"/>
              <a:t>95%</a:t>
            </a:r>
          </a:p>
        </p:txBody>
      </p:sp>
      <p:sp>
        <p:nvSpPr>
          <p:cNvPr id="8" name="Text Placeholder 5">
            <a:extLst>
              <a:ext uri="{FF2B5EF4-FFF2-40B4-BE49-F238E27FC236}">
                <a16:creationId xmlns:a16="http://schemas.microsoft.com/office/drawing/2014/main" id="{D7A99508-7516-4DA7-80F4-5ADDEAB7B1A5}"/>
              </a:ext>
            </a:extLst>
          </p:cNvPr>
          <p:cNvSpPr>
            <a:spLocks noGrp="1"/>
          </p:cNvSpPr>
          <p:nvPr>
            <p:ph type="body" sz="quarter" idx="14" hasCustomPrompt="1"/>
          </p:nvPr>
        </p:nvSpPr>
        <p:spPr>
          <a:xfrm>
            <a:off x="6267449" y="2314575"/>
            <a:ext cx="2371725" cy="914400"/>
          </a:xfrm>
        </p:spPr>
        <p:txBody>
          <a:bodyPr anchor="ctr">
            <a:noAutofit/>
          </a:bodyPr>
          <a:lstStyle>
            <a:lvl1pPr>
              <a:lnSpc>
                <a:spcPct val="100000"/>
              </a:lnSpc>
              <a:defRPr sz="4800" b="1">
                <a:solidFill>
                  <a:schemeClr val="accent2"/>
                </a:solidFill>
                <a:latin typeface="+mj-lt"/>
              </a:defRPr>
            </a:lvl1pPr>
          </a:lstStyle>
          <a:p>
            <a:pPr lvl="0"/>
            <a:r>
              <a:rPr lang="en-US"/>
              <a:t>1058</a:t>
            </a:r>
          </a:p>
        </p:txBody>
      </p:sp>
      <p:sp>
        <p:nvSpPr>
          <p:cNvPr id="9" name="Text Placeholder 5">
            <a:extLst>
              <a:ext uri="{FF2B5EF4-FFF2-40B4-BE49-F238E27FC236}">
                <a16:creationId xmlns:a16="http://schemas.microsoft.com/office/drawing/2014/main" id="{C20716CC-65E1-48A0-A6CF-D5D558135CC3}"/>
              </a:ext>
            </a:extLst>
          </p:cNvPr>
          <p:cNvSpPr>
            <a:spLocks noGrp="1"/>
          </p:cNvSpPr>
          <p:nvPr>
            <p:ph type="body" sz="quarter" idx="15" hasCustomPrompt="1"/>
          </p:nvPr>
        </p:nvSpPr>
        <p:spPr>
          <a:xfrm>
            <a:off x="8982075" y="2314575"/>
            <a:ext cx="2371725" cy="914400"/>
          </a:xfrm>
        </p:spPr>
        <p:txBody>
          <a:bodyPr anchor="ctr">
            <a:noAutofit/>
          </a:bodyPr>
          <a:lstStyle>
            <a:lvl1pPr>
              <a:lnSpc>
                <a:spcPct val="100000"/>
              </a:lnSpc>
              <a:defRPr sz="4800" b="1">
                <a:solidFill>
                  <a:schemeClr val="accent2"/>
                </a:solidFill>
                <a:latin typeface="+mj-lt"/>
              </a:defRPr>
            </a:lvl1pPr>
          </a:lstStyle>
          <a:p>
            <a:pPr lvl="0"/>
            <a:r>
              <a:rPr lang="en-US"/>
              <a:t>86</a:t>
            </a:r>
          </a:p>
        </p:txBody>
      </p:sp>
      <p:sp>
        <p:nvSpPr>
          <p:cNvPr id="10" name="Text Placeholder 5">
            <a:extLst>
              <a:ext uri="{FF2B5EF4-FFF2-40B4-BE49-F238E27FC236}">
                <a16:creationId xmlns:a16="http://schemas.microsoft.com/office/drawing/2014/main" id="{9D55440E-812B-4DDE-938E-9AA379B33E5C}"/>
              </a:ext>
            </a:extLst>
          </p:cNvPr>
          <p:cNvSpPr>
            <a:spLocks noGrp="1"/>
          </p:cNvSpPr>
          <p:nvPr>
            <p:ph type="body" sz="quarter" idx="16" hasCustomPrompt="1"/>
          </p:nvPr>
        </p:nvSpPr>
        <p:spPr>
          <a:xfrm>
            <a:off x="838199" y="3373871"/>
            <a:ext cx="2371725" cy="331354"/>
          </a:xfrm>
        </p:spPr>
        <p:txBody>
          <a:bodyPr anchor="ctr">
            <a:noAutofit/>
          </a:bodyPr>
          <a:lstStyle>
            <a:lvl1pPr>
              <a:lnSpc>
                <a:spcPct val="100000"/>
              </a:lnSpc>
              <a:defRPr sz="1400" b="1">
                <a:solidFill>
                  <a:schemeClr val="tx1"/>
                </a:solidFill>
                <a:latin typeface="+mj-lt"/>
              </a:defRPr>
            </a:lvl1pPr>
          </a:lstStyle>
          <a:p>
            <a:pPr lvl="0"/>
            <a:r>
              <a:rPr lang="en-US"/>
              <a:t>Edit text</a:t>
            </a:r>
          </a:p>
        </p:txBody>
      </p:sp>
      <p:sp>
        <p:nvSpPr>
          <p:cNvPr id="11" name="Text Placeholder 5">
            <a:extLst>
              <a:ext uri="{FF2B5EF4-FFF2-40B4-BE49-F238E27FC236}">
                <a16:creationId xmlns:a16="http://schemas.microsoft.com/office/drawing/2014/main" id="{9CFDFAD3-9079-4BDE-BACB-17F75BBAE700}"/>
              </a:ext>
            </a:extLst>
          </p:cNvPr>
          <p:cNvSpPr>
            <a:spLocks noGrp="1"/>
          </p:cNvSpPr>
          <p:nvPr>
            <p:ph type="body" sz="quarter" idx="17" hasCustomPrompt="1"/>
          </p:nvPr>
        </p:nvSpPr>
        <p:spPr>
          <a:xfrm>
            <a:off x="3552824" y="3373871"/>
            <a:ext cx="2371725" cy="331354"/>
          </a:xfrm>
        </p:spPr>
        <p:txBody>
          <a:bodyPr anchor="ctr">
            <a:noAutofit/>
          </a:bodyPr>
          <a:lstStyle>
            <a:lvl1pPr>
              <a:lnSpc>
                <a:spcPct val="100000"/>
              </a:lnSpc>
              <a:defRPr sz="1400" b="1">
                <a:solidFill>
                  <a:schemeClr val="tx1"/>
                </a:solidFill>
                <a:latin typeface="+mj-lt"/>
              </a:defRPr>
            </a:lvl1pPr>
          </a:lstStyle>
          <a:p>
            <a:pPr lvl="0"/>
            <a:r>
              <a:rPr lang="en-US"/>
              <a:t>Edit text</a:t>
            </a:r>
          </a:p>
        </p:txBody>
      </p:sp>
      <p:sp>
        <p:nvSpPr>
          <p:cNvPr id="12" name="Text Placeholder 5">
            <a:extLst>
              <a:ext uri="{FF2B5EF4-FFF2-40B4-BE49-F238E27FC236}">
                <a16:creationId xmlns:a16="http://schemas.microsoft.com/office/drawing/2014/main" id="{8133F97D-AF8E-4CF3-829A-CFDC5A598DF4}"/>
              </a:ext>
            </a:extLst>
          </p:cNvPr>
          <p:cNvSpPr>
            <a:spLocks noGrp="1"/>
          </p:cNvSpPr>
          <p:nvPr>
            <p:ph type="body" sz="quarter" idx="18" hasCustomPrompt="1"/>
          </p:nvPr>
        </p:nvSpPr>
        <p:spPr>
          <a:xfrm>
            <a:off x="6267449" y="3373871"/>
            <a:ext cx="2371725" cy="331354"/>
          </a:xfrm>
        </p:spPr>
        <p:txBody>
          <a:bodyPr anchor="ctr">
            <a:noAutofit/>
          </a:bodyPr>
          <a:lstStyle>
            <a:lvl1pPr>
              <a:lnSpc>
                <a:spcPct val="100000"/>
              </a:lnSpc>
              <a:defRPr sz="1400" b="1">
                <a:solidFill>
                  <a:schemeClr val="tx1"/>
                </a:solidFill>
                <a:latin typeface="+mj-lt"/>
              </a:defRPr>
            </a:lvl1pPr>
          </a:lstStyle>
          <a:p>
            <a:pPr lvl="0"/>
            <a:r>
              <a:rPr lang="en-US"/>
              <a:t>Edit text</a:t>
            </a:r>
          </a:p>
        </p:txBody>
      </p:sp>
      <p:sp>
        <p:nvSpPr>
          <p:cNvPr id="13" name="Text Placeholder 5">
            <a:extLst>
              <a:ext uri="{FF2B5EF4-FFF2-40B4-BE49-F238E27FC236}">
                <a16:creationId xmlns:a16="http://schemas.microsoft.com/office/drawing/2014/main" id="{4436CB2C-B604-495D-85F3-1D3BDF1C54C7}"/>
              </a:ext>
            </a:extLst>
          </p:cNvPr>
          <p:cNvSpPr>
            <a:spLocks noGrp="1"/>
          </p:cNvSpPr>
          <p:nvPr>
            <p:ph type="body" sz="quarter" idx="19" hasCustomPrompt="1"/>
          </p:nvPr>
        </p:nvSpPr>
        <p:spPr>
          <a:xfrm>
            <a:off x="8982075" y="3373871"/>
            <a:ext cx="2371725" cy="331354"/>
          </a:xfrm>
        </p:spPr>
        <p:txBody>
          <a:bodyPr anchor="ctr">
            <a:noAutofit/>
          </a:bodyPr>
          <a:lstStyle>
            <a:lvl1pPr>
              <a:lnSpc>
                <a:spcPct val="100000"/>
              </a:lnSpc>
              <a:defRPr sz="1400" b="1">
                <a:solidFill>
                  <a:schemeClr val="tx1"/>
                </a:solidFill>
                <a:latin typeface="+mj-lt"/>
              </a:defRPr>
            </a:lvl1pPr>
          </a:lstStyle>
          <a:p>
            <a:pPr lvl="0"/>
            <a:r>
              <a:rPr lang="en-US"/>
              <a:t>Edit text</a:t>
            </a:r>
          </a:p>
        </p:txBody>
      </p:sp>
      <p:sp>
        <p:nvSpPr>
          <p:cNvPr id="14" name="Text Placeholder 5">
            <a:extLst>
              <a:ext uri="{FF2B5EF4-FFF2-40B4-BE49-F238E27FC236}">
                <a16:creationId xmlns:a16="http://schemas.microsoft.com/office/drawing/2014/main" id="{4A412FD3-6680-472D-A335-52FEEC541428}"/>
              </a:ext>
            </a:extLst>
          </p:cNvPr>
          <p:cNvSpPr>
            <a:spLocks noGrp="1"/>
          </p:cNvSpPr>
          <p:nvPr>
            <p:ph type="body" sz="quarter" idx="20" hasCustomPrompt="1"/>
          </p:nvPr>
        </p:nvSpPr>
        <p:spPr>
          <a:xfrm>
            <a:off x="838199" y="3730049"/>
            <a:ext cx="2371725" cy="1632526"/>
          </a:xfrm>
        </p:spPr>
        <p:txBody>
          <a:bodyPr anchor="t">
            <a:noAutofit/>
          </a:bodyPr>
          <a:lstStyle>
            <a:lvl1pPr>
              <a:lnSpc>
                <a:spcPct val="100000"/>
              </a:lnSpc>
              <a:defRPr sz="1400" b="0">
                <a:solidFill>
                  <a:schemeClr val="tx1"/>
                </a:solidFill>
                <a:latin typeface="+mn-lt"/>
              </a:defRPr>
            </a:lvl1pPr>
          </a:lstStyle>
          <a:p>
            <a:pPr lvl="0"/>
            <a:r>
              <a:rPr lang="en-US"/>
              <a:t>Edit text</a:t>
            </a:r>
          </a:p>
        </p:txBody>
      </p:sp>
      <p:sp>
        <p:nvSpPr>
          <p:cNvPr id="15" name="Text Placeholder 5">
            <a:extLst>
              <a:ext uri="{FF2B5EF4-FFF2-40B4-BE49-F238E27FC236}">
                <a16:creationId xmlns:a16="http://schemas.microsoft.com/office/drawing/2014/main" id="{07BBEFEB-132E-46E4-89D6-18DBEB9B1F88}"/>
              </a:ext>
            </a:extLst>
          </p:cNvPr>
          <p:cNvSpPr>
            <a:spLocks noGrp="1"/>
          </p:cNvSpPr>
          <p:nvPr>
            <p:ph type="body" sz="quarter" idx="21" hasCustomPrompt="1"/>
          </p:nvPr>
        </p:nvSpPr>
        <p:spPr>
          <a:xfrm>
            <a:off x="3552824" y="3730049"/>
            <a:ext cx="2371725" cy="1632526"/>
          </a:xfrm>
        </p:spPr>
        <p:txBody>
          <a:bodyPr anchor="t">
            <a:noAutofit/>
          </a:bodyPr>
          <a:lstStyle>
            <a:lvl1pPr>
              <a:lnSpc>
                <a:spcPct val="100000"/>
              </a:lnSpc>
              <a:defRPr sz="1400" b="0">
                <a:solidFill>
                  <a:schemeClr val="tx1"/>
                </a:solidFill>
                <a:latin typeface="+mn-lt"/>
              </a:defRPr>
            </a:lvl1pPr>
          </a:lstStyle>
          <a:p>
            <a:pPr lvl="0"/>
            <a:r>
              <a:rPr lang="en-US"/>
              <a:t>Edit text</a:t>
            </a:r>
          </a:p>
        </p:txBody>
      </p:sp>
      <p:sp>
        <p:nvSpPr>
          <p:cNvPr id="16" name="Text Placeholder 5">
            <a:extLst>
              <a:ext uri="{FF2B5EF4-FFF2-40B4-BE49-F238E27FC236}">
                <a16:creationId xmlns:a16="http://schemas.microsoft.com/office/drawing/2014/main" id="{83566B40-A397-4035-9798-13AD0B1EF606}"/>
              </a:ext>
            </a:extLst>
          </p:cNvPr>
          <p:cNvSpPr>
            <a:spLocks noGrp="1"/>
          </p:cNvSpPr>
          <p:nvPr>
            <p:ph type="body" sz="quarter" idx="22" hasCustomPrompt="1"/>
          </p:nvPr>
        </p:nvSpPr>
        <p:spPr>
          <a:xfrm>
            <a:off x="6267449" y="3730049"/>
            <a:ext cx="2371725" cy="1632526"/>
          </a:xfrm>
        </p:spPr>
        <p:txBody>
          <a:bodyPr anchor="t">
            <a:noAutofit/>
          </a:bodyPr>
          <a:lstStyle>
            <a:lvl1pPr>
              <a:lnSpc>
                <a:spcPct val="100000"/>
              </a:lnSpc>
              <a:defRPr sz="1400" b="0">
                <a:solidFill>
                  <a:schemeClr val="tx1"/>
                </a:solidFill>
                <a:latin typeface="+mn-lt"/>
              </a:defRPr>
            </a:lvl1pPr>
          </a:lstStyle>
          <a:p>
            <a:pPr lvl="0"/>
            <a:r>
              <a:rPr lang="en-US"/>
              <a:t>Edit text</a:t>
            </a:r>
          </a:p>
        </p:txBody>
      </p:sp>
      <p:sp>
        <p:nvSpPr>
          <p:cNvPr id="17" name="Text Placeholder 5">
            <a:extLst>
              <a:ext uri="{FF2B5EF4-FFF2-40B4-BE49-F238E27FC236}">
                <a16:creationId xmlns:a16="http://schemas.microsoft.com/office/drawing/2014/main" id="{E8ACFE6B-CCD6-497C-A051-9B57E39EF81D}"/>
              </a:ext>
            </a:extLst>
          </p:cNvPr>
          <p:cNvSpPr>
            <a:spLocks noGrp="1"/>
          </p:cNvSpPr>
          <p:nvPr>
            <p:ph type="body" sz="quarter" idx="23" hasCustomPrompt="1"/>
          </p:nvPr>
        </p:nvSpPr>
        <p:spPr>
          <a:xfrm>
            <a:off x="8982075" y="3730049"/>
            <a:ext cx="2371725" cy="1632526"/>
          </a:xfrm>
        </p:spPr>
        <p:txBody>
          <a:bodyPr anchor="t">
            <a:noAutofit/>
          </a:bodyPr>
          <a:lstStyle>
            <a:lvl1pPr>
              <a:lnSpc>
                <a:spcPct val="100000"/>
              </a:lnSpc>
              <a:defRPr sz="1400" b="0">
                <a:solidFill>
                  <a:schemeClr val="tx1"/>
                </a:solidFill>
                <a:latin typeface="+mn-lt"/>
              </a:defRPr>
            </a:lvl1pPr>
          </a:lstStyle>
          <a:p>
            <a:pPr lvl="0"/>
            <a:r>
              <a:rPr lang="en-US"/>
              <a:t>Edit text</a:t>
            </a:r>
          </a:p>
        </p:txBody>
      </p:sp>
      <p:grpSp>
        <p:nvGrpSpPr>
          <p:cNvPr id="5" name="Group 4">
            <a:extLst>
              <a:ext uri="{FF2B5EF4-FFF2-40B4-BE49-F238E27FC236}">
                <a16:creationId xmlns:a16="http://schemas.microsoft.com/office/drawing/2014/main" id="{497F5773-0EBC-4563-9586-241720AFB37A}"/>
              </a:ext>
            </a:extLst>
          </p:cNvPr>
          <p:cNvGrpSpPr/>
          <p:nvPr userDrawn="1"/>
        </p:nvGrpSpPr>
        <p:grpSpPr>
          <a:xfrm>
            <a:off x="733789" y="2771193"/>
            <a:ext cx="8143872" cy="4086808"/>
            <a:chOff x="609964" y="2857499"/>
            <a:chExt cx="8143872" cy="4000501"/>
          </a:xfrm>
        </p:grpSpPr>
        <p:cxnSp>
          <p:nvCxnSpPr>
            <p:cNvPr id="28" name="Straight Connector 27">
              <a:extLst>
                <a:ext uri="{FF2B5EF4-FFF2-40B4-BE49-F238E27FC236}">
                  <a16:creationId xmlns:a16="http://schemas.microsoft.com/office/drawing/2014/main" id="{53A8FC53-0D40-4141-9C96-761A042C9E87}"/>
                </a:ext>
              </a:extLst>
            </p:cNvPr>
            <p:cNvCxnSpPr>
              <a:cxnSpLocks/>
            </p:cNvCxnSpPr>
            <p:nvPr userDrawn="1"/>
          </p:nvCxnSpPr>
          <p:spPr>
            <a:xfrm>
              <a:off x="609964" y="2857499"/>
              <a:ext cx="0" cy="4000501"/>
            </a:xfrm>
            <a:prstGeom prst="line">
              <a:avLst/>
            </a:prstGeom>
            <a:ln w="19050">
              <a:solidFill>
                <a:schemeClr val="accent2"/>
              </a:solidFill>
              <a:prstDash val="dash"/>
              <a:headEnd type="diamond"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70B115-85B6-4C15-AC68-561226D96C9C}"/>
                </a:ext>
              </a:extLst>
            </p:cNvPr>
            <p:cNvCxnSpPr>
              <a:cxnSpLocks/>
            </p:cNvCxnSpPr>
            <p:nvPr userDrawn="1"/>
          </p:nvCxnSpPr>
          <p:spPr>
            <a:xfrm>
              <a:off x="3324588" y="2857499"/>
              <a:ext cx="0" cy="4000501"/>
            </a:xfrm>
            <a:prstGeom prst="line">
              <a:avLst/>
            </a:prstGeom>
            <a:ln w="19050">
              <a:solidFill>
                <a:schemeClr val="accent2"/>
              </a:solidFill>
              <a:prstDash val="dash"/>
              <a:headEnd type="diamond"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F3E3C9-6FA9-42E6-863F-279FE5C00D35}"/>
                </a:ext>
              </a:extLst>
            </p:cNvPr>
            <p:cNvCxnSpPr>
              <a:cxnSpLocks/>
            </p:cNvCxnSpPr>
            <p:nvPr userDrawn="1"/>
          </p:nvCxnSpPr>
          <p:spPr>
            <a:xfrm>
              <a:off x="6039212" y="2857499"/>
              <a:ext cx="0" cy="4000501"/>
            </a:xfrm>
            <a:prstGeom prst="line">
              <a:avLst/>
            </a:prstGeom>
            <a:ln w="19050">
              <a:solidFill>
                <a:schemeClr val="accent2"/>
              </a:solidFill>
              <a:prstDash val="dash"/>
              <a:headEnd type="diamond"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0CC0FF2-3640-4B81-8F0E-06D271C5CB1A}"/>
                </a:ext>
              </a:extLst>
            </p:cNvPr>
            <p:cNvCxnSpPr>
              <a:cxnSpLocks/>
            </p:cNvCxnSpPr>
            <p:nvPr userDrawn="1"/>
          </p:nvCxnSpPr>
          <p:spPr>
            <a:xfrm>
              <a:off x="8753836" y="2857499"/>
              <a:ext cx="0" cy="4000501"/>
            </a:xfrm>
            <a:prstGeom prst="line">
              <a:avLst/>
            </a:prstGeom>
            <a:ln w="19050">
              <a:solidFill>
                <a:schemeClr val="accent2"/>
              </a:solidFill>
              <a:prstDash val="dash"/>
              <a:headEnd type="diamond" w="lg" len="lg"/>
            </a:ln>
          </p:spPr>
          <p:style>
            <a:lnRef idx="1">
              <a:schemeClr val="accent1"/>
            </a:lnRef>
            <a:fillRef idx="0">
              <a:schemeClr val="accent1"/>
            </a:fillRef>
            <a:effectRef idx="0">
              <a:schemeClr val="accent1"/>
            </a:effectRef>
            <a:fontRef idx="minor">
              <a:schemeClr val="tx1"/>
            </a:fontRef>
          </p:style>
        </p:cxnSp>
      </p:grpSp>
      <p:pic>
        <p:nvPicPr>
          <p:cNvPr id="29" name="Picture 28" descr="A picture containing text, sign&#10;&#10;Description automatically generated">
            <a:extLst>
              <a:ext uri="{FF2B5EF4-FFF2-40B4-BE49-F238E27FC236}">
                <a16:creationId xmlns:a16="http://schemas.microsoft.com/office/drawing/2014/main" id="{8707B9C0-6E11-4C54-AB3B-EB0FA2E4B4AE}"/>
              </a:ext>
            </a:extLst>
          </p:cNvPr>
          <p:cNvPicPr>
            <a:picLocks noChangeAspect="1"/>
          </p:cNvPicPr>
          <p:nvPr userDrawn="1"/>
        </p:nvPicPr>
        <p:blipFill>
          <a:blip r:embed="rId2"/>
          <a:stretch>
            <a:fillRect/>
          </a:stretch>
        </p:blipFill>
        <p:spPr>
          <a:xfrm>
            <a:off x="894665" y="279028"/>
            <a:ext cx="2258792" cy="975387"/>
          </a:xfrm>
          <a:prstGeom prst="rect">
            <a:avLst/>
          </a:prstGeom>
        </p:spPr>
      </p:pic>
    </p:spTree>
    <p:extLst>
      <p:ext uri="{BB962C8B-B14F-4D97-AF65-F5344CB8AC3E}">
        <p14:creationId xmlns:p14="http://schemas.microsoft.com/office/powerpoint/2010/main" val="117279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81A64DD-1426-426E-8539-D5338712B46E}"/>
              </a:ext>
            </a:extLst>
          </p:cNvPr>
          <p:cNvSpPr>
            <a:spLocks noGrp="1"/>
          </p:cNvSpPr>
          <p:nvPr userDrawn="1">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19E37E5-FBD7-4C52-AC5F-3B71262DBAE0}"/>
              </a:ext>
            </a:extLst>
          </p:cNvPr>
          <p:cNvSpPr>
            <a:spLocks noGrp="1"/>
          </p:cNvSpPr>
          <p:nvPr userDrawn="1">
            <p:ph type="sldNum" sz="quarter" idx="11"/>
          </p:nvPr>
        </p:nvSpPr>
        <p:spPr/>
        <p:txBody>
          <a:bodyPr/>
          <a:lstStyle/>
          <a:p>
            <a:fld id="{4170C6CD-611E-47C4-B1AF-EAFBDA51F1FD}" type="slidenum">
              <a:rPr lang="en-US" smtClean="0"/>
              <a:pPr/>
              <a:t>‹Nº›</a:t>
            </a:fld>
            <a:endParaRPr lang="en-US"/>
          </a:p>
        </p:txBody>
      </p:sp>
      <p:sp>
        <p:nvSpPr>
          <p:cNvPr id="5" name="Oval 4">
            <a:extLst>
              <a:ext uri="{FF2B5EF4-FFF2-40B4-BE49-F238E27FC236}">
                <a16:creationId xmlns:a16="http://schemas.microsoft.com/office/drawing/2014/main" id="{EBA009FA-2075-4A57-A5B6-AAEAC29A47AE}"/>
              </a:ext>
            </a:extLst>
          </p:cNvPr>
          <p:cNvSpPr/>
          <p:nvPr userDrawn="1"/>
        </p:nvSpPr>
        <p:spPr>
          <a:xfrm>
            <a:off x="3948024" y="1600338"/>
            <a:ext cx="4295953" cy="4295952"/>
          </a:xfrm>
          <a:prstGeom prst="ellipse">
            <a:avLst/>
          </a:prstGeom>
          <a:no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A36549-F47E-4682-8A3D-952D3B3F6726}"/>
              </a:ext>
            </a:extLst>
          </p:cNvPr>
          <p:cNvSpPr/>
          <p:nvPr userDrawn="1"/>
        </p:nvSpPr>
        <p:spPr>
          <a:xfrm rot="18900000">
            <a:off x="4463309" y="2108339"/>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7CBF48E-CEE4-43FC-A675-6EA6BFDE0639}"/>
              </a:ext>
            </a:extLst>
          </p:cNvPr>
          <p:cNvSpPr/>
          <p:nvPr userDrawn="1"/>
        </p:nvSpPr>
        <p:spPr>
          <a:xfrm rot="18900000">
            <a:off x="7501006" y="5153319"/>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FE02055-A67C-4E6B-9792-EF8FC05C502E}"/>
              </a:ext>
            </a:extLst>
          </p:cNvPr>
          <p:cNvSpPr/>
          <p:nvPr userDrawn="1"/>
        </p:nvSpPr>
        <p:spPr>
          <a:xfrm rot="5400000">
            <a:off x="8130134" y="3634471"/>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4A9FB2F-90BF-4C53-97DB-2CE6AD1498F0}"/>
              </a:ext>
            </a:extLst>
          </p:cNvPr>
          <p:cNvSpPr/>
          <p:nvPr userDrawn="1"/>
        </p:nvSpPr>
        <p:spPr>
          <a:xfrm rot="5400000">
            <a:off x="3834181" y="3634471"/>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976410-BDF7-4BCB-BC73-9774766A7295}"/>
              </a:ext>
            </a:extLst>
          </p:cNvPr>
          <p:cNvSpPr/>
          <p:nvPr userDrawn="1"/>
        </p:nvSpPr>
        <p:spPr>
          <a:xfrm rot="2700000">
            <a:off x="7501006" y="2108339"/>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D3E6319-19D8-42F2-9D2D-FA0DE1F2D0E3}"/>
              </a:ext>
            </a:extLst>
          </p:cNvPr>
          <p:cNvSpPr/>
          <p:nvPr userDrawn="1"/>
        </p:nvSpPr>
        <p:spPr>
          <a:xfrm rot="2700000">
            <a:off x="4463309" y="5153319"/>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A898392B-9C7C-4D74-9861-6BE900FD0392}"/>
              </a:ext>
            </a:extLst>
          </p:cNvPr>
          <p:cNvSpPr>
            <a:spLocks noGrp="1"/>
          </p:cNvSpPr>
          <p:nvPr userDrawn="1">
            <p:ph type="body" sz="quarter" idx="12"/>
          </p:nvPr>
        </p:nvSpPr>
        <p:spPr>
          <a:xfrm>
            <a:off x="8854253" y="1764981"/>
            <a:ext cx="2324409" cy="914400"/>
          </a:xfrm>
        </p:spPr>
        <p:txBody>
          <a:bodyPr anchor="ctr">
            <a:normAutofit/>
          </a:bodyPr>
          <a:lstStyle>
            <a:lvl1pPr>
              <a:defRPr sz="1200"/>
            </a:lvl1pPr>
          </a:lstStyle>
          <a:p>
            <a:pPr lvl="0"/>
            <a:r>
              <a:rPr lang="en-US"/>
              <a:t>Click to edit Master text</a:t>
            </a:r>
          </a:p>
        </p:txBody>
      </p:sp>
      <p:sp>
        <p:nvSpPr>
          <p:cNvPr id="27" name="Text Placeholder 25">
            <a:extLst>
              <a:ext uri="{FF2B5EF4-FFF2-40B4-BE49-F238E27FC236}">
                <a16:creationId xmlns:a16="http://schemas.microsoft.com/office/drawing/2014/main" id="{01FF92E1-C266-4AAC-8404-3A275FA380C6}"/>
              </a:ext>
            </a:extLst>
          </p:cNvPr>
          <p:cNvSpPr>
            <a:spLocks noGrp="1"/>
          </p:cNvSpPr>
          <p:nvPr userDrawn="1">
            <p:ph type="body" sz="quarter" idx="13"/>
          </p:nvPr>
        </p:nvSpPr>
        <p:spPr>
          <a:xfrm>
            <a:off x="9413500" y="3291114"/>
            <a:ext cx="2324409" cy="914400"/>
          </a:xfrm>
        </p:spPr>
        <p:txBody>
          <a:bodyPr anchor="ctr">
            <a:normAutofit/>
          </a:bodyPr>
          <a:lstStyle>
            <a:lvl1pPr>
              <a:defRPr sz="1200"/>
            </a:lvl1pPr>
          </a:lstStyle>
          <a:p>
            <a:pPr lvl="0"/>
            <a:r>
              <a:rPr lang="en-US"/>
              <a:t>Click to edit Master text</a:t>
            </a:r>
          </a:p>
        </p:txBody>
      </p:sp>
      <p:sp>
        <p:nvSpPr>
          <p:cNvPr id="28" name="Text Placeholder 25">
            <a:extLst>
              <a:ext uri="{FF2B5EF4-FFF2-40B4-BE49-F238E27FC236}">
                <a16:creationId xmlns:a16="http://schemas.microsoft.com/office/drawing/2014/main" id="{75C58706-60FB-4C4F-9CD7-E26E3FB14967}"/>
              </a:ext>
            </a:extLst>
          </p:cNvPr>
          <p:cNvSpPr>
            <a:spLocks noGrp="1"/>
          </p:cNvSpPr>
          <p:nvPr userDrawn="1">
            <p:ph type="body" sz="quarter" idx="14"/>
          </p:nvPr>
        </p:nvSpPr>
        <p:spPr>
          <a:xfrm>
            <a:off x="8854253" y="4803496"/>
            <a:ext cx="2324409" cy="914400"/>
          </a:xfrm>
        </p:spPr>
        <p:txBody>
          <a:bodyPr anchor="ctr">
            <a:normAutofit/>
          </a:bodyPr>
          <a:lstStyle>
            <a:lvl1pPr>
              <a:defRPr sz="1200"/>
            </a:lvl1pPr>
          </a:lstStyle>
          <a:p>
            <a:pPr lvl="0"/>
            <a:r>
              <a:rPr lang="en-US"/>
              <a:t>Click to edit Master text</a:t>
            </a:r>
          </a:p>
        </p:txBody>
      </p:sp>
      <p:sp>
        <p:nvSpPr>
          <p:cNvPr id="32" name="Text Placeholder 25">
            <a:extLst>
              <a:ext uri="{FF2B5EF4-FFF2-40B4-BE49-F238E27FC236}">
                <a16:creationId xmlns:a16="http://schemas.microsoft.com/office/drawing/2014/main" id="{7BCDF97B-B3B3-421E-B59A-47724C8C8D26}"/>
              </a:ext>
            </a:extLst>
          </p:cNvPr>
          <p:cNvSpPr>
            <a:spLocks noGrp="1"/>
          </p:cNvSpPr>
          <p:nvPr userDrawn="1">
            <p:ph type="body" sz="quarter" idx="15"/>
          </p:nvPr>
        </p:nvSpPr>
        <p:spPr>
          <a:xfrm>
            <a:off x="451967" y="3291114"/>
            <a:ext cx="2324409" cy="914400"/>
          </a:xfrm>
        </p:spPr>
        <p:txBody>
          <a:bodyPr anchor="ctr">
            <a:normAutofit/>
          </a:bodyPr>
          <a:lstStyle>
            <a:lvl1pPr algn="r">
              <a:defRPr sz="1200"/>
            </a:lvl1pPr>
          </a:lstStyle>
          <a:p>
            <a:pPr lvl="0"/>
            <a:r>
              <a:rPr lang="en-US"/>
              <a:t>Click to edit Master text</a:t>
            </a:r>
          </a:p>
        </p:txBody>
      </p:sp>
      <p:sp>
        <p:nvSpPr>
          <p:cNvPr id="33" name="Text Placeholder 25">
            <a:extLst>
              <a:ext uri="{FF2B5EF4-FFF2-40B4-BE49-F238E27FC236}">
                <a16:creationId xmlns:a16="http://schemas.microsoft.com/office/drawing/2014/main" id="{B4936EEC-F5C4-41C8-AD1B-5F11D7BCC7A7}"/>
              </a:ext>
            </a:extLst>
          </p:cNvPr>
          <p:cNvSpPr>
            <a:spLocks noGrp="1"/>
          </p:cNvSpPr>
          <p:nvPr userDrawn="1">
            <p:ph type="body" sz="quarter" idx="16"/>
          </p:nvPr>
        </p:nvSpPr>
        <p:spPr>
          <a:xfrm>
            <a:off x="1013339" y="1764981"/>
            <a:ext cx="2324409" cy="914400"/>
          </a:xfrm>
        </p:spPr>
        <p:txBody>
          <a:bodyPr anchor="ctr">
            <a:normAutofit/>
          </a:bodyPr>
          <a:lstStyle>
            <a:lvl1pPr algn="r">
              <a:defRPr sz="1200"/>
            </a:lvl1pPr>
          </a:lstStyle>
          <a:p>
            <a:pPr lvl="0"/>
            <a:r>
              <a:rPr lang="en-US"/>
              <a:t>Click to edit Master text</a:t>
            </a:r>
          </a:p>
        </p:txBody>
      </p:sp>
      <p:sp>
        <p:nvSpPr>
          <p:cNvPr id="34" name="Text Placeholder 25">
            <a:extLst>
              <a:ext uri="{FF2B5EF4-FFF2-40B4-BE49-F238E27FC236}">
                <a16:creationId xmlns:a16="http://schemas.microsoft.com/office/drawing/2014/main" id="{19557806-7AFD-4661-B2C5-6DB6D9E1665E}"/>
              </a:ext>
            </a:extLst>
          </p:cNvPr>
          <p:cNvSpPr>
            <a:spLocks noGrp="1"/>
          </p:cNvSpPr>
          <p:nvPr userDrawn="1">
            <p:ph type="body" sz="quarter" idx="17"/>
          </p:nvPr>
        </p:nvSpPr>
        <p:spPr>
          <a:xfrm>
            <a:off x="1013339" y="4809960"/>
            <a:ext cx="2324409" cy="914400"/>
          </a:xfrm>
        </p:spPr>
        <p:txBody>
          <a:bodyPr anchor="ctr">
            <a:normAutofit/>
          </a:bodyPr>
          <a:lstStyle>
            <a:lvl1pPr algn="r">
              <a:defRPr sz="1200"/>
            </a:lvl1pPr>
          </a:lstStyle>
          <a:p>
            <a:pPr lvl="0"/>
            <a:r>
              <a:rPr lang="en-US"/>
              <a:t>Click to edit Master text</a:t>
            </a:r>
          </a:p>
        </p:txBody>
      </p:sp>
      <p:sp>
        <p:nvSpPr>
          <p:cNvPr id="44" name="Title 43">
            <a:extLst>
              <a:ext uri="{FF2B5EF4-FFF2-40B4-BE49-F238E27FC236}">
                <a16:creationId xmlns:a16="http://schemas.microsoft.com/office/drawing/2014/main" id="{D2756DD6-FEEF-49F5-B56A-B22A9AE74508}"/>
              </a:ext>
            </a:extLst>
          </p:cNvPr>
          <p:cNvSpPr>
            <a:spLocks noGrp="1"/>
          </p:cNvSpPr>
          <p:nvPr>
            <p:ph type="title"/>
          </p:nvPr>
        </p:nvSpPr>
        <p:spPr/>
        <p:txBody>
          <a:bodyPr/>
          <a:lstStyle/>
          <a:p>
            <a:r>
              <a:rPr lang="en-US"/>
              <a:t>Click to edit Master title style</a:t>
            </a:r>
          </a:p>
        </p:txBody>
      </p:sp>
      <p:sp>
        <p:nvSpPr>
          <p:cNvPr id="46" name="Text Placeholder 45">
            <a:extLst>
              <a:ext uri="{FF2B5EF4-FFF2-40B4-BE49-F238E27FC236}">
                <a16:creationId xmlns:a16="http://schemas.microsoft.com/office/drawing/2014/main" id="{7A7F8D74-6C47-4023-BF43-A588A41C978F}"/>
              </a:ext>
            </a:extLst>
          </p:cNvPr>
          <p:cNvSpPr>
            <a:spLocks noGrp="1"/>
          </p:cNvSpPr>
          <p:nvPr>
            <p:ph type="body" sz="quarter" idx="24"/>
          </p:nvPr>
        </p:nvSpPr>
        <p:spPr>
          <a:xfrm>
            <a:off x="4672142" y="2762250"/>
            <a:ext cx="2847716" cy="1971676"/>
          </a:xfrm>
        </p:spPr>
        <p:txBody>
          <a:bodyPr anchor="ct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84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FDD4148-E4C3-4B66-9030-41D96458BC69}"/>
              </a:ext>
            </a:extLst>
          </p:cNvPr>
          <p:cNvSpPr/>
          <p:nvPr userDrawn="1"/>
        </p:nvSpPr>
        <p:spPr>
          <a:xfrm>
            <a:off x="5368214" y="364924"/>
            <a:ext cx="4756634" cy="4756634"/>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B2661A9-4D71-438E-B90B-E077DD60779C}"/>
              </a:ext>
            </a:extLst>
          </p:cNvPr>
          <p:cNvSpPr/>
          <p:nvPr userDrawn="1"/>
        </p:nvSpPr>
        <p:spPr>
          <a:xfrm>
            <a:off x="7833226" y="4558530"/>
            <a:ext cx="1086842" cy="108684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E2BBEE06-D9B4-4AE4-8114-B6E1448BFD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6318" y="914399"/>
            <a:ext cx="4096269" cy="4096269"/>
          </a:xfrm>
          <a:prstGeom prst="rect">
            <a:avLst/>
          </a:prstGeom>
        </p:spPr>
      </p:pic>
      <p:sp>
        <p:nvSpPr>
          <p:cNvPr id="3" name="Footer Placeholder 2">
            <a:extLst>
              <a:ext uri="{FF2B5EF4-FFF2-40B4-BE49-F238E27FC236}">
                <a16:creationId xmlns:a16="http://schemas.microsoft.com/office/drawing/2014/main" id="{D4481A7A-576B-4054-9A67-BAB02D88DB1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7E15A0EF-8431-48C6-B900-B9C4B85A37C3}"/>
              </a:ext>
            </a:extLst>
          </p:cNvPr>
          <p:cNvSpPr>
            <a:spLocks noGrp="1"/>
          </p:cNvSpPr>
          <p:nvPr>
            <p:ph type="sldNum" sz="quarter" idx="11"/>
          </p:nvPr>
        </p:nvSpPr>
        <p:spPr/>
        <p:txBody>
          <a:bodyPr/>
          <a:lstStyle/>
          <a:p>
            <a:fld id="{4170C6CD-611E-47C4-B1AF-EAFBDA51F1FD}" type="slidenum">
              <a:rPr lang="en-US" smtClean="0"/>
              <a:pPr/>
              <a:t>‹Nº›</a:t>
            </a:fld>
            <a:endParaRPr lang="en-US"/>
          </a:p>
        </p:txBody>
      </p:sp>
      <p:sp>
        <p:nvSpPr>
          <p:cNvPr id="25" name="Text Placeholder 24">
            <a:extLst>
              <a:ext uri="{FF2B5EF4-FFF2-40B4-BE49-F238E27FC236}">
                <a16:creationId xmlns:a16="http://schemas.microsoft.com/office/drawing/2014/main" id="{F7B39676-B8A8-499A-A537-9E801075BD9B}"/>
              </a:ext>
            </a:extLst>
          </p:cNvPr>
          <p:cNvSpPr>
            <a:spLocks noGrp="1"/>
          </p:cNvSpPr>
          <p:nvPr>
            <p:ph type="body" sz="quarter" idx="12"/>
          </p:nvPr>
        </p:nvSpPr>
        <p:spPr>
          <a:xfrm>
            <a:off x="838201" y="3657600"/>
            <a:ext cx="4853472" cy="1875453"/>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a:extLst>
              <a:ext uri="{FF2B5EF4-FFF2-40B4-BE49-F238E27FC236}">
                <a16:creationId xmlns:a16="http://schemas.microsoft.com/office/drawing/2014/main" id="{122DDE05-667D-4156-A04A-F1A2D85DB1D5}"/>
              </a:ext>
            </a:extLst>
          </p:cNvPr>
          <p:cNvSpPr>
            <a:spLocks noGrp="1"/>
          </p:cNvSpPr>
          <p:nvPr>
            <p:ph type="body" sz="quarter" idx="13"/>
          </p:nvPr>
        </p:nvSpPr>
        <p:spPr>
          <a:xfrm>
            <a:off x="838201" y="3275045"/>
            <a:ext cx="4853472" cy="382555"/>
          </a:xfrm>
        </p:spPr>
        <p:txBody>
          <a:bodyPr anchor="ctr">
            <a:normAutofit/>
          </a:bodyPr>
          <a:lstStyle>
            <a:lvl1pPr>
              <a:defRPr sz="1600" b="1">
                <a:solidFill>
                  <a:srgbClr val="31804F"/>
                </a:solidFill>
                <a:latin typeface="+mj-lt"/>
              </a:defRPr>
            </a:lvl1pPr>
          </a:lstStyle>
          <a:p>
            <a:pPr lvl="0"/>
            <a:r>
              <a:rPr lang="en-US"/>
              <a:t>Click to edit Master text</a:t>
            </a:r>
          </a:p>
        </p:txBody>
      </p:sp>
      <p:sp>
        <p:nvSpPr>
          <p:cNvPr id="37" name="Title 1">
            <a:extLst>
              <a:ext uri="{FF2B5EF4-FFF2-40B4-BE49-F238E27FC236}">
                <a16:creationId xmlns:a16="http://schemas.microsoft.com/office/drawing/2014/main" id="{9AEE138E-691C-47F0-9F5F-F305ED83BDAE}"/>
              </a:ext>
            </a:extLst>
          </p:cNvPr>
          <p:cNvSpPr>
            <a:spLocks noGrp="1"/>
          </p:cNvSpPr>
          <p:nvPr>
            <p:ph type="title"/>
          </p:nvPr>
        </p:nvSpPr>
        <p:spPr>
          <a:xfrm>
            <a:off x="838200" y="1002072"/>
            <a:ext cx="5257800" cy="1154532"/>
          </a:xfrm>
        </p:spPr>
        <p:txBody>
          <a:bodyPr anchor="ctr"/>
          <a:lstStyle/>
          <a:p>
            <a:r>
              <a:rPr lang="en-US"/>
              <a:t>Click to edit Master title style</a:t>
            </a:r>
          </a:p>
        </p:txBody>
      </p:sp>
      <p:sp>
        <p:nvSpPr>
          <p:cNvPr id="38" name="Text Placeholder 8">
            <a:extLst>
              <a:ext uri="{FF2B5EF4-FFF2-40B4-BE49-F238E27FC236}">
                <a16:creationId xmlns:a16="http://schemas.microsoft.com/office/drawing/2014/main" id="{039B34CE-55F1-4E59-BB25-78BF730C5045}"/>
              </a:ext>
            </a:extLst>
          </p:cNvPr>
          <p:cNvSpPr>
            <a:spLocks noGrp="1"/>
          </p:cNvSpPr>
          <p:nvPr>
            <p:ph type="body" sz="quarter" idx="14"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39" name="Straight Connector 38">
            <a:extLst>
              <a:ext uri="{FF2B5EF4-FFF2-40B4-BE49-F238E27FC236}">
                <a16:creationId xmlns:a16="http://schemas.microsoft.com/office/drawing/2014/main" id="{C8A87868-5064-4521-9C6F-0A1A95D51201}"/>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77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2" name="Text Placeholder 41">
            <a:extLst>
              <a:ext uri="{FF2B5EF4-FFF2-40B4-BE49-F238E27FC236}">
                <a16:creationId xmlns:a16="http://schemas.microsoft.com/office/drawing/2014/main" id="{63C7ACE4-C477-4784-BFBB-97D54F02B200}"/>
              </a:ext>
            </a:extLst>
          </p:cNvPr>
          <p:cNvSpPr>
            <a:spLocks noGrp="1"/>
          </p:cNvSpPr>
          <p:nvPr>
            <p:ph type="body" sz="quarter" idx="23" hasCustomPrompt="1"/>
          </p:nvPr>
        </p:nvSpPr>
        <p:spPr>
          <a:xfrm>
            <a:off x="6218544" y="4740725"/>
            <a:ext cx="1372394" cy="394950"/>
          </a:xfrm>
        </p:spPr>
        <p:txBody>
          <a:bodyPr anchor="ctr">
            <a:noAutofit/>
          </a:bodyPr>
          <a:lstStyle>
            <a:lvl1pPr algn="ctr">
              <a:lnSpc>
                <a:spcPct val="100000"/>
              </a:lnSpc>
              <a:defRPr sz="2800" b="1">
                <a:solidFill>
                  <a:schemeClr val="bg1"/>
                </a:solidFill>
                <a:latin typeface="+mj-lt"/>
              </a:defRPr>
            </a:lvl1pPr>
            <a:lvl2pPr>
              <a:defRPr sz="1100"/>
            </a:lvl2pPr>
            <a:lvl3pPr>
              <a:defRPr sz="1050"/>
            </a:lvl3pPr>
            <a:lvl4pPr>
              <a:defRPr sz="1000"/>
            </a:lvl4pPr>
            <a:lvl5pPr>
              <a:defRPr sz="1000"/>
            </a:lvl5pPr>
          </a:lstStyle>
          <a:p>
            <a:pPr lvl="0"/>
            <a:r>
              <a:rPr lang="en-US"/>
              <a:t>$210K</a:t>
            </a:r>
          </a:p>
        </p:txBody>
      </p:sp>
      <p:sp>
        <p:nvSpPr>
          <p:cNvPr id="81" name="Text Placeholder 41">
            <a:extLst>
              <a:ext uri="{FF2B5EF4-FFF2-40B4-BE49-F238E27FC236}">
                <a16:creationId xmlns:a16="http://schemas.microsoft.com/office/drawing/2014/main" id="{76995B08-6E73-4F07-9D9F-3498E156E247}"/>
              </a:ext>
            </a:extLst>
          </p:cNvPr>
          <p:cNvSpPr>
            <a:spLocks noGrp="1"/>
          </p:cNvSpPr>
          <p:nvPr>
            <p:ph type="body" sz="quarter" idx="22" hasCustomPrompt="1"/>
          </p:nvPr>
        </p:nvSpPr>
        <p:spPr>
          <a:xfrm>
            <a:off x="5246164" y="3968700"/>
            <a:ext cx="921650" cy="394950"/>
          </a:xfrm>
        </p:spPr>
        <p:txBody>
          <a:bodyPr anchor="ctr">
            <a:noAutofit/>
          </a:bodyPr>
          <a:lstStyle>
            <a:lvl1pPr algn="ctr">
              <a:lnSpc>
                <a:spcPct val="100000"/>
              </a:lnSpc>
              <a:defRPr sz="1600" b="1">
                <a:solidFill>
                  <a:schemeClr val="bg1"/>
                </a:solidFill>
                <a:latin typeface="+mj-lt"/>
              </a:defRPr>
            </a:lvl1pPr>
            <a:lvl2pPr>
              <a:defRPr sz="1100"/>
            </a:lvl2pPr>
            <a:lvl3pPr>
              <a:defRPr sz="1050"/>
            </a:lvl3pPr>
            <a:lvl4pPr>
              <a:defRPr sz="1000"/>
            </a:lvl4pPr>
            <a:lvl5pPr>
              <a:defRPr sz="1000"/>
            </a:lvl5pPr>
          </a:lstStyle>
          <a:p>
            <a:pPr lvl="0"/>
            <a:r>
              <a:rPr lang="en-US"/>
              <a:t>$500K</a:t>
            </a:r>
          </a:p>
        </p:txBody>
      </p:sp>
      <p:sp>
        <p:nvSpPr>
          <p:cNvPr id="2" name="Title 1">
            <a:extLst>
              <a:ext uri="{FF2B5EF4-FFF2-40B4-BE49-F238E27FC236}">
                <a16:creationId xmlns:a16="http://schemas.microsoft.com/office/drawing/2014/main" id="{5B780E4E-8F5A-48B2-AA60-B5224FF0F66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9C90B9C-E6C5-4FD4-990D-949EC80CBAE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1928CD0-2C78-4C40-BE51-7AB207D7DE9A}"/>
              </a:ext>
            </a:extLst>
          </p:cNvPr>
          <p:cNvSpPr>
            <a:spLocks noGrp="1"/>
          </p:cNvSpPr>
          <p:nvPr>
            <p:ph type="sldNum" sz="quarter" idx="11"/>
          </p:nvPr>
        </p:nvSpPr>
        <p:spPr/>
        <p:txBody>
          <a:bodyPr/>
          <a:lstStyle/>
          <a:p>
            <a:fld id="{5E0240A3-2A3D-4B85-9684-0EF0496E9DF4}" type="slidenum">
              <a:rPr lang="en-US" smtClean="0"/>
              <a:pPr/>
              <a:t>‹Nº›</a:t>
            </a:fld>
            <a:endParaRPr lang="en-US"/>
          </a:p>
        </p:txBody>
      </p:sp>
      <p:sp>
        <p:nvSpPr>
          <p:cNvPr id="42" name="Text Placeholder 41">
            <a:extLst>
              <a:ext uri="{FF2B5EF4-FFF2-40B4-BE49-F238E27FC236}">
                <a16:creationId xmlns:a16="http://schemas.microsoft.com/office/drawing/2014/main" id="{415F122D-7542-48D0-9EA5-50D8F9DD9B78}"/>
              </a:ext>
            </a:extLst>
          </p:cNvPr>
          <p:cNvSpPr>
            <a:spLocks noGrp="1"/>
          </p:cNvSpPr>
          <p:nvPr>
            <p:ph type="body" sz="quarter" idx="12"/>
          </p:nvPr>
        </p:nvSpPr>
        <p:spPr>
          <a:xfrm>
            <a:off x="1306575" y="4583419"/>
            <a:ext cx="2081345" cy="1149546"/>
          </a:xfrm>
        </p:spPr>
        <p:txBody>
          <a:bodyPr anchor="ctr">
            <a:noAutofit/>
          </a:bodyPr>
          <a:lstStyle>
            <a:lvl1pPr algn="r">
              <a:defRPr sz="1200"/>
            </a:lvl1pPr>
            <a:lvl2pPr>
              <a:defRPr sz="1100"/>
            </a:lvl2pPr>
            <a:lvl3pPr>
              <a:defRPr sz="1050"/>
            </a:lvl3pPr>
            <a:lvl4pPr>
              <a:defRPr sz="1000"/>
            </a:lvl4pPr>
            <a:lvl5pPr>
              <a:defRPr sz="1000"/>
            </a:lvl5pPr>
          </a:lstStyle>
          <a:p>
            <a:pPr lvl="0"/>
            <a:r>
              <a:rPr lang="en-US"/>
              <a:t>Click to edit Master text styles</a:t>
            </a:r>
          </a:p>
        </p:txBody>
      </p:sp>
      <p:sp>
        <p:nvSpPr>
          <p:cNvPr id="43" name="Text Placeholder 41">
            <a:extLst>
              <a:ext uri="{FF2B5EF4-FFF2-40B4-BE49-F238E27FC236}">
                <a16:creationId xmlns:a16="http://schemas.microsoft.com/office/drawing/2014/main" id="{02288505-549E-4F96-A0EA-B3C22906871E}"/>
              </a:ext>
            </a:extLst>
          </p:cNvPr>
          <p:cNvSpPr>
            <a:spLocks noGrp="1"/>
          </p:cNvSpPr>
          <p:nvPr>
            <p:ph type="body" sz="quarter" idx="13"/>
          </p:nvPr>
        </p:nvSpPr>
        <p:spPr>
          <a:xfrm>
            <a:off x="9116740" y="1656066"/>
            <a:ext cx="2081345" cy="1149546"/>
          </a:xfrm>
        </p:spPr>
        <p:txBody>
          <a:bodyPr anchor="ctr">
            <a:noAutofit/>
          </a:bodyPr>
          <a:lstStyle>
            <a:lvl1pPr algn="l">
              <a:defRPr sz="1200"/>
            </a:lvl1pPr>
            <a:lvl2pPr>
              <a:defRPr sz="1100"/>
            </a:lvl2pPr>
            <a:lvl3pPr>
              <a:defRPr sz="1050"/>
            </a:lvl3pPr>
            <a:lvl4pPr>
              <a:defRPr sz="1000"/>
            </a:lvl4pPr>
            <a:lvl5pPr>
              <a:defRPr sz="1000"/>
            </a:lvl5pPr>
          </a:lstStyle>
          <a:p>
            <a:pPr lvl="0"/>
            <a:r>
              <a:rPr lang="en-US"/>
              <a:t>Click to edit Master text styles</a:t>
            </a:r>
          </a:p>
        </p:txBody>
      </p:sp>
      <p:sp>
        <p:nvSpPr>
          <p:cNvPr id="65" name="Text Placeholder 41">
            <a:extLst>
              <a:ext uri="{FF2B5EF4-FFF2-40B4-BE49-F238E27FC236}">
                <a16:creationId xmlns:a16="http://schemas.microsoft.com/office/drawing/2014/main" id="{2D65B001-9593-4275-BD7D-C3614C56148E}"/>
              </a:ext>
            </a:extLst>
          </p:cNvPr>
          <p:cNvSpPr>
            <a:spLocks noGrp="1"/>
          </p:cNvSpPr>
          <p:nvPr>
            <p:ph type="body" sz="quarter" idx="14"/>
          </p:nvPr>
        </p:nvSpPr>
        <p:spPr>
          <a:xfrm>
            <a:off x="9602515" y="3412531"/>
            <a:ext cx="2081345" cy="1149546"/>
          </a:xfrm>
        </p:spPr>
        <p:txBody>
          <a:bodyPr anchor="ctr">
            <a:noAutofit/>
          </a:bodyPr>
          <a:lstStyle>
            <a:lvl1pPr algn="l">
              <a:defRPr sz="1200"/>
            </a:lvl1pPr>
            <a:lvl2pPr>
              <a:defRPr sz="1100"/>
            </a:lvl2pPr>
            <a:lvl3pPr>
              <a:defRPr sz="1050"/>
            </a:lvl3pPr>
            <a:lvl4pPr>
              <a:defRPr sz="1000"/>
            </a:lvl4pPr>
            <a:lvl5pPr>
              <a:defRPr sz="1000"/>
            </a:lvl5pPr>
          </a:lstStyle>
          <a:p>
            <a:pPr lvl="0"/>
            <a:r>
              <a:rPr lang="en-US"/>
              <a:t>Click to edit Master text styles</a:t>
            </a:r>
          </a:p>
        </p:txBody>
      </p:sp>
      <p:sp>
        <p:nvSpPr>
          <p:cNvPr id="66" name="Text Placeholder 41">
            <a:extLst>
              <a:ext uri="{FF2B5EF4-FFF2-40B4-BE49-F238E27FC236}">
                <a16:creationId xmlns:a16="http://schemas.microsoft.com/office/drawing/2014/main" id="{679D79CB-357B-448A-9E8E-694FC0A06D50}"/>
              </a:ext>
            </a:extLst>
          </p:cNvPr>
          <p:cNvSpPr>
            <a:spLocks noGrp="1"/>
          </p:cNvSpPr>
          <p:nvPr>
            <p:ph type="body" sz="quarter" idx="15"/>
          </p:nvPr>
        </p:nvSpPr>
        <p:spPr>
          <a:xfrm>
            <a:off x="583092" y="2668091"/>
            <a:ext cx="2081345" cy="1149546"/>
          </a:xfrm>
        </p:spPr>
        <p:txBody>
          <a:bodyPr anchor="ctr">
            <a:noAutofit/>
          </a:bodyPr>
          <a:lstStyle>
            <a:lvl1pPr algn="r">
              <a:defRPr sz="1200"/>
            </a:lvl1pPr>
            <a:lvl2pPr>
              <a:defRPr sz="1100"/>
            </a:lvl2pPr>
            <a:lvl3pPr>
              <a:defRPr sz="1050"/>
            </a:lvl3pPr>
            <a:lvl4pPr>
              <a:defRPr sz="1000"/>
            </a:lvl4pPr>
            <a:lvl5pPr>
              <a:defRPr sz="1000"/>
            </a:lvl5pPr>
          </a:lstStyle>
          <a:p>
            <a:pPr lvl="0"/>
            <a:r>
              <a:rPr lang="en-US"/>
              <a:t>Click to edit Master text styles</a:t>
            </a:r>
          </a:p>
        </p:txBody>
      </p:sp>
      <p:sp>
        <p:nvSpPr>
          <p:cNvPr id="67" name="Text Placeholder 41">
            <a:extLst>
              <a:ext uri="{FF2B5EF4-FFF2-40B4-BE49-F238E27FC236}">
                <a16:creationId xmlns:a16="http://schemas.microsoft.com/office/drawing/2014/main" id="{437E515B-F882-4222-B9F4-730FED6FC8BC}"/>
              </a:ext>
            </a:extLst>
          </p:cNvPr>
          <p:cNvSpPr>
            <a:spLocks noGrp="1"/>
          </p:cNvSpPr>
          <p:nvPr>
            <p:ph type="body" sz="quarter" idx="16" hasCustomPrompt="1"/>
          </p:nvPr>
        </p:nvSpPr>
        <p:spPr>
          <a:xfrm>
            <a:off x="2664437" y="2668091"/>
            <a:ext cx="1502810" cy="1149546"/>
          </a:xfrm>
        </p:spPr>
        <p:txBody>
          <a:bodyPr anchor="ctr">
            <a:noAutofit/>
          </a:bodyPr>
          <a:lstStyle>
            <a:lvl1pPr algn="r">
              <a:defRPr sz="4400" b="1">
                <a:solidFill>
                  <a:schemeClr val="accent2"/>
                </a:solidFill>
              </a:defRPr>
            </a:lvl1pPr>
            <a:lvl2pPr>
              <a:defRPr sz="1100"/>
            </a:lvl2pPr>
            <a:lvl3pPr>
              <a:defRPr sz="1050"/>
            </a:lvl3pPr>
            <a:lvl4pPr>
              <a:defRPr sz="1000"/>
            </a:lvl4pPr>
            <a:lvl5pPr>
              <a:defRPr sz="1000"/>
            </a:lvl5pPr>
          </a:lstStyle>
          <a:p>
            <a:pPr lvl="0"/>
            <a:r>
              <a:rPr lang="en-US"/>
              <a:t>2022</a:t>
            </a:r>
          </a:p>
        </p:txBody>
      </p:sp>
      <p:sp>
        <p:nvSpPr>
          <p:cNvPr id="68" name="Text Placeholder 41">
            <a:extLst>
              <a:ext uri="{FF2B5EF4-FFF2-40B4-BE49-F238E27FC236}">
                <a16:creationId xmlns:a16="http://schemas.microsoft.com/office/drawing/2014/main" id="{B8AAF0C3-FA86-4E69-B504-5F4B43D48FBF}"/>
              </a:ext>
            </a:extLst>
          </p:cNvPr>
          <p:cNvSpPr>
            <a:spLocks noGrp="1"/>
          </p:cNvSpPr>
          <p:nvPr>
            <p:ph type="body" sz="quarter" idx="17" hasCustomPrompt="1"/>
          </p:nvPr>
        </p:nvSpPr>
        <p:spPr>
          <a:xfrm>
            <a:off x="3392569" y="4583419"/>
            <a:ext cx="1502810" cy="1149546"/>
          </a:xfrm>
        </p:spPr>
        <p:txBody>
          <a:bodyPr anchor="ctr">
            <a:noAutofit/>
          </a:bodyPr>
          <a:lstStyle>
            <a:lvl1pPr algn="r">
              <a:defRPr sz="4400" b="1">
                <a:solidFill>
                  <a:schemeClr val="accent2"/>
                </a:solidFill>
              </a:defRPr>
            </a:lvl1pPr>
            <a:lvl2pPr>
              <a:defRPr sz="1100"/>
            </a:lvl2pPr>
            <a:lvl3pPr>
              <a:defRPr sz="1050"/>
            </a:lvl3pPr>
            <a:lvl4pPr>
              <a:defRPr sz="1000"/>
            </a:lvl4pPr>
            <a:lvl5pPr>
              <a:defRPr sz="1000"/>
            </a:lvl5pPr>
          </a:lstStyle>
          <a:p>
            <a:pPr lvl="0"/>
            <a:r>
              <a:rPr lang="en-US"/>
              <a:t>2022</a:t>
            </a:r>
          </a:p>
        </p:txBody>
      </p:sp>
      <p:sp>
        <p:nvSpPr>
          <p:cNvPr id="69" name="Text Placeholder 41">
            <a:extLst>
              <a:ext uri="{FF2B5EF4-FFF2-40B4-BE49-F238E27FC236}">
                <a16:creationId xmlns:a16="http://schemas.microsoft.com/office/drawing/2014/main" id="{52EAE2CE-145E-486D-920C-79A0E0352EEF}"/>
              </a:ext>
            </a:extLst>
          </p:cNvPr>
          <p:cNvSpPr>
            <a:spLocks noGrp="1"/>
          </p:cNvSpPr>
          <p:nvPr>
            <p:ph type="body" sz="quarter" idx="18" hasCustomPrompt="1"/>
          </p:nvPr>
        </p:nvSpPr>
        <p:spPr>
          <a:xfrm>
            <a:off x="7613261" y="1656066"/>
            <a:ext cx="1502810" cy="1149546"/>
          </a:xfrm>
        </p:spPr>
        <p:txBody>
          <a:bodyPr anchor="ctr">
            <a:noAutofit/>
          </a:bodyPr>
          <a:lstStyle>
            <a:lvl1pPr algn="l">
              <a:defRPr sz="4400" b="1">
                <a:solidFill>
                  <a:schemeClr val="accent1"/>
                </a:solidFill>
              </a:defRPr>
            </a:lvl1pPr>
            <a:lvl2pPr>
              <a:defRPr sz="1100"/>
            </a:lvl2pPr>
            <a:lvl3pPr>
              <a:defRPr sz="1050"/>
            </a:lvl3pPr>
            <a:lvl4pPr>
              <a:defRPr sz="1000"/>
            </a:lvl4pPr>
            <a:lvl5pPr>
              <a:defRPr sz="1000"/>
            </a:lvl5pPr>
          </a:lstStyle>
          <a:p>
            <a:pPr lvl="0"/>
            <a:r>
              <a:rPr lang="en-US"/>
              <a:t>2022</a:t>
            </a:r>
          </a:p>
        </p:txBody>
      </p:sp>
      <p:sp>
        <p:nvSpPr>
          <p:cNvPr id="75" name="Text Placeholder 41">
            <a:extLst>
              <a:ext uri="{FF2B5EF4-FFF2-40B4-BE49-F238E27FC236}">
                <a16:creationId xmlns:a16="http://schemas.microsoft.com/office/drawing/2014/main" id="{C52128A7-3D78-469A-B75C-6EDAB9726BFD}"/>
              </a:ext>
            </a:extLst>
          </p:cNvPr>
          <p:cNvSpPr>
            <a:spLocks noGrp="1"/>
          </p:cNvSpPr>
          <p:nvPr>
            <p:ph type="body" sz="quarter" idx="19" hasCustomPrompt="1"/>
          </p:nvPr>
        </p:nvSpPr>
        <p:spPr>
          <a:xfrm>
            <a:off x="8095372" y="3412531"/>
            <a:ext cx="1502810" cy="1149546"/>
          </a:xfrm>
        </p:spPr>
        <p:txBody>
          <a:bodyPr anchor="ctr">
            <a:noAutofit/>
          </a:bodyPr>
          <a:lstStyle>
            <a:lvl1pPr algn="l">
              <a:defRPr sz="4400" b="1">
                <a:solidFill>
                  <a:schemeClr val="accent1"/>
                </a:solidFill>
              </a:defRPr>
            </a:lvl1pPr>
            <a:lvl2pPr>
              <a:defRPr sz="1100"/>
            </a:lvl2pPr>
            <a:lvl3pPr>
              <a:defRPr sz="1050"/>
            </a:lvl3pPr>
            <a:lvl4pPr>
              <a:defRPr sz="1000"/>
            </a:lvl4pPr>
            <a:lvl5pPr>
              <a:defRPr sz="1000"/>
            </a:lvl5pPr>
          </a:lstStyle>
          <a:p>
            <a:pPr lvl="0"/>
            <a:r>
              <a:rPr lang="en-US"/>
              <a:t>2022</a:t>
            </a:r>
          </a:p>
        </p:txBody>
      </p:sp>
      <p:sp>
        <p:nvSpPr>
          <p:cNvPr id="79" name="Text Placeholder 41">
            <a:extLst>
              <a:ext uri="{FF2B5EF4-FFF2-40B4-BE49-F238E27FC236}">
                <a16:creationId xmlns:a16="http://schemas.microsoft.com/office/drawing/2014/main" id="{5A97CFAE-5B27-4F82-B76B-E574A7BEEBDD}"/>
              </a:ext>
            </a:extLst>
          </p:cNvPr>
          <p:cNvSpPr>
            <a:spLocks noGrp="1"/>
          </p:cNvSpPr>
          <p:nvPr>
            <p:ph type="body" sz="quarter" idx="20" hasCustomPrompt="1"/>
          </p:nvPr>
        </p:nvSpPr>
        <p:spPr>
          <a:xfrm>
            <a:off x="4813383" y="2083397"/>
            <a:ext cx="1865940" cy="863414"/>
          </a:xfrm>
        </p:spPr>
        <p:txBody>
          <a:bodyPr anchor="ctr">
            <a:noAutofit/>
          </a:bodyPr>
          <a:lstStyle>
            <a:lvl1pPr algn="ctr">
              <a:lnSpc>
                <a:spcPct val="100000"/>
              </a:lnSpc>
              <a:defRPr sz="3600" b="1">
                <a:latin typeface="+mj-lt"/>
              </a:defRPr>
            </a:lvl1pPr>
            <a:lvl2pPr>
              <a:defRPr sz="1100"/>
            </a:lvl2pPr>
            <a:lvl3pPr>
              <a:defRPr sz="1050"/>
            </a:lvl3pPr>
            <a:lvl4pPr>
              <a:defRPr sz="1000"/>
            </a:lvl4pPr>
            <a:lvl5pPr>
              <a:defRPr sz="1000"/>
            </a:lvl5pPr>
          </a:lstStyle>
          <a:p>
            <a:pPr lvl="0"/>
            <a:r>
              <a:rPr lang="en-US"/>
              <a:t>$500K</a:t>
            </a:r>
          </a:p>
        </p:txBody>
      </p:sp>
      <p:sp>
        <p:nvSpPr>
          <p:cNvPr id="80" name="Text Placeholder 41">
            <a:extLst>
              <a:ext uri="{FF2B5EF4-FFF2-40B4-BE49-F238E27FC236}">
                <a16:creationId xmlns:a16="http://schemas.microsoft.com/office/drawing/2014/main" id="{F2F4FEFB-E9C4-4348-9482-D588DE54F59E}"/>
              </a:ext>
            </a:extLst>
          </p:cNvPr>
          <p:cNvSpPr>
            <a:spLocks noGrp="1"/>
          </p:cNvSpPr>
          <p:nvPr>
            <p:ph type="body" sz="quarter" idx="21" hasCustomPrompt="1"/>
          </p:nvPr>
        </p:nvSpPr>
        <p:spPr>
          <a:xfrm>
            <a:off x="6521076" y="3328337"/>
            <a:ext cx="926188" cy="394950"/>
          </a:xfrm>
        </p:spPr>
        <p:txBody>
          <a:bodyPr anchor="ctr">
            <a:noAutofit/>
          </a:bodyPr>
          <a:lstStyle>
            <a:lvl1pPr algn="ctr">
              <a:lnSpc>
                <a:spcPct val="100000"/>
              </a:lnSpc>
              <a:defRPr sz="1600" b="1">
                <a:latin typeface="+mj-lt"/>
              </a:defRPr>
            </a:lvl1pPr>
            <a:lvl2pPr>
              <a:defRPr sz="1100"/>
            </a:lvl2pPr>
            <a:lvl3pPr>
              <a:defRPr sz="1050"/>
            </a:lvl3pPr>
            <a:lvl4pPr>
              <a:defRPr sz="1000"/>
            </a:lvl4pPr>
            <a:lvl5pPr>
              <a:defRPr sz="1000"/>
            </a:lvl5pPr>
          </a:lstStyle>
          <a:p>
            <a:pPr lvl="0"/>
            <a:r>
              <a:rPr lang="en-US"/>
              <a:t>$500K</a:t>
            </a:r>
          </a:p>
        </p:txBody>
      </p:sp>
    </p:spTree>
    <p:extLst>
      <p:ext uri="{BB962C8B-B14F-4D97-AF65-F5344CB8AC3E}">
        <p14:creationId xmlns:p14="http://schemas.microsoft.com/office/powerpoint/2010/main" val="333036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CE9672B-35B3-4D33-B434-9B7D90233241}"/>
              </a:ext>
            </a:extLst>
          </p:cNvPr>
          <p:cNvSpPr>
            <a:spLocks noGrp="1"/>
          </p:cNvSpPr>
          <p:nvPr>
            <p:ph type="pic" sz="quarter" idx="14" hasCustomPrompt="1"/>
          </p:nvPr>
        </p:nvSpPr>
        <p:spPr>
          <a:xfrm>
            <a:off x="5854700" y="0"/>
            <a:ext cx="6337300" cy="6858000"/>
          </a:xfrm>
        </p:spPr>
        <p:txBody>
          <a:bodyPr/>
          <a:lstStyle>
            <a:lvl1pPr>
              <a:defRPr>
                <a:solidFill>
                  <a:schemeClr val="bg1"/>
                </a:solidFill>
              </a:defRPr>
            </a:lvl1pPr>
          </a:lstStyle>
          <a:p>
            <a:r>
              <a:rPr lang="en-US"/>
              <a:t>1) Add picture 2) Sent to back</a:t>
            </a:r>
          </a:p>
        </p:txBody>
      </p:sp>
      <p:sp>
        <p:nvSpPr>
          <p:cNvPr id="2" name="Title 1">
            <a:extLst>
              <a:ext uri="{FF2B5EF4-FFF2-40B4-BE49-F238E27FC236}">
                <a16:creationId xmlns:a16="http://schemas.microsoft.com/office/drawing/2014/main" id="{A59E389A-B7CA-4D57-AD56-4E931E474AB5}"/>
              </a:ext>
            </a:extLst>
          </p:cNvPr>
          <p:cNvSpPr>
            <a:spLocks noGrp="1"/>
          </p:cNvSpPr>
          <p:nvPr>
            <p:ph type="title"/>
          </p:nvPr>
        </p:nvSpPr>
        <p:spPr>
          <a:xfrm>
            <a:off x="7251700" y="727074"/>
            <a:ext cx="4102100" cy="1444626"/>
          </a:xfrm>
        </p:spPr>
        <p:txBody>
          <a:bodyPr anchor="t"/>
          <a:lstStyle>
            <a:lvl1pPr algn="l">
              <a:defRPr>
                <a:solidFill>
                  <a:schemeClr val="bg1"/>
                </a:solidFill>
              </a:defRPr>
            </a:lvl1pPr>
          </a:lstStyle>
          <a:p>
            <a:r>
              <a:rPr lang="en-US"/>
              <a:t>Click to edit Master title style</a:t>
            </a:r>
          </a:p>
        </p:txBody>
      </p:sp>
      <p:sp>
        <p:nvSpPr>
          <p:cNvPr id="6" name="Chart Placeholder 5">
            <a:extLst>
              <a:ext uri="{FF2B5EF4-FFF2-40B4-BE49-F238E27FC236}">
                <a16:creationId xmlns:a16="http://schemas.microsoft.com/office/drawing/2014/main" id="{9F82F25F-5091-4DB7-84BB-9090D81BA70F}"/>
              </a:ext>
            </a:extLst>
          </p:cNvPr>
          <p:cNvSpPr>
            <a:spLocks noGrp="1"/>
          </p:cNvSpPr>
          <p:nvPr>
            <p:ph type="chart" sz="quarter" idx="12"/>
          </p:nvPr>
        </p:nvSpPr>
        <p:spPr>
          <a:xfrm>
            <a:off x="1016000" y="889000"/>
            <a:ext cx="5651500" cy="4759322"/>
          </a:xfrm>
        </p:spPr>
        <p:txBody>
          <a:bodyPr/>
          <a:lstStyle/>
          <a:p>
            <a:endParaRPr lang="en-US"/>
          </a:p>
        </p:txBody>
      </p:sp>
      <p:sp>
        <p:nvSpPr>
          <p:cNvPr id="8" name="Text Placeholder 7">
            <a:extLst>
              <a:ext uri="{FF2B5EF4-FFF2-40B4-BE49-F238E27FC236}">
                <a16:creationId xmlns:a16="http://schemas.microsoft.com/office/drawing/2014/main" id="{4D0BFB6B-9D50-4878-AB06-DC981A87D787}"/>
              </a:ext>
            </a:extLst>
          </p:cNvPr>
          <p:cNvSpPr>
            <a:spLocks noGrp="1"/>
          </p:cNvSpPr>
          <p:nvPr>
            <p:ph type="body" sz="quarter" idx="13"/>
          </p:nvPr>
        </p:nvSpPr>
        <p:spPr>
          <a:xfrm>
            <a:off x="7251700" y="2476499"/>
            <a:ext cx="4102100" cy="3333749"/>
          </a:xfrm>
        </p:spPr>
        <p:txBody>
          <a:bodyPr/>
          <a:lstStyle>
            <a:lvl1pPr algn="just">
              <a:defRPr>
                <a:solidFill>
                  <a:schemeClr val="bg1"/>
                </a:solidFill>
              </a:defRPr>
            </a:lvl1pPr>
            <a:lvl2pPr algn="just">
              <a:defRPr>
                <a:solidFill>
                  <a:schemeClr val="bg1"/>
                </a:solidFill>
              </a:defRPr>
            </a:lvl2pPr>
            <a:lvl3pPr algn="just">
              <a:defRPr>
                <a:solidFill>
                  <a:schemeClr val="bg1"/>
                </a:solidFill>
              </a:defRPr>
            </a:lvl3pPr>
            <a:lvl4pPr algn="just">
              <a:defRPr>
                <a:solidFill>
                  <a:schemeClr val="bg1"/>
                </a:solidFill>
              </a:defRPr>
            </a:lvl4pPr>
            <a:lvl5pPr algn="ju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968EE0A-0776-48A1-9D77-215E59E1132A}"/>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4641012E-FAD7-41A6-BAA6-861ECED10985}"/>
              </a:ext>
            </a:extLst>
          </p:cNvPr>
          <p:cNvSpPr>
            <a:spLocks noGrp="1"/>
          </p:cNvSpPr>
          <p:nvPr>
            <p:ph type="sldNum" sz="quarter" idx="16"/>
          </p:nvPr>
        </p:nvSpPr>
        <p:spPr/>
        <p:txBody>
          <a:bodyPr/>
          <a:lstStyle/>
          <a:p>
            <a:fld id="{9A283195-73B8-43E8-B5D9-261C00E2602C}" type="slidenum">
              <a:rPr lang="en-US" smtClean="0"/>
              <a:pPr/>
              <a:t>‹Nº›</a:t>
            </a:fld>
            <a:endParaRPr lang="en-US"/>
          </a:p>
        </p:txBody>
      </p:sp>
    </p:spTree>
    <p:extLst>
      <p:ext uri="{BB962C8B-B14F-4D97-AF65-F5344CB8AC3E}">
        <p14:creationId xmlns:p14="http://schemas.microsoft.com/office/powerpoint/2010/main" val="119865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FFE7DA-0346-4283-893B-D9D4FAC78F4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7F9BEA03-0A0D-418B-AD1D-DC104D0556DD}"/>
              </a:ext>
            </a:extLst>
          </p:cNvPr>
          <p:cNvSpPr>
            <a:spLocks noGrp="1"/>
          </p:cNvSpPr>
          <p:nvPr>
            <p:ph type="sldNum" sz="quarter" idx="11"/>
          </p:nvPr>
        </p:nvSpPr>
        <p:spPr/>
        <p:txBody>
          <a:bodyPr/>
          <a:lstStyle/>
          <a:p>
            <a:fld id="{27C09430-69B9-46CB-9DB7-8327FA1B6DAF}" type="slidenum">
              <a:rPr lang="en-US" smtClean="0"/>
              <a:pPr/>
              <a:t>‹Nº›</a:t>
            </a:fld>
            <a:endParaRPr lang="en-US"/>
          </a:p>
        </p:txBody>
      </p:sp>
      <p:sp>
        <p:nvSpPr>
          <p:cNvPr id="45" name="Text Placeholder 44">
            <a:extLst>
              <a:ext uri="{FF2B5EF4-FFF2-40B4-BE49-F238E27FC236}">
                <a16:creationId xmlns:a16="http://schemas.microsoft.com/office/drawing/2014/main" id="{22A8807A-CB66-499F-87C8-05A5702D006A}"/>
              </a:ext>
            </a:extLst>
          </p:cNvPr>
          <p:cNvSpPr>
            <a:spLocks noGrp="1"/>
          </p:cNvSpPr>
          <p:nvPr>
            <p:ph type="body" sz="quarter" idx="12" hasCustomPrompt="1"/>
          </p:nvPr>
        </p:nvSpPr>
        <p:spPr>
          <a:xfrm>
            <a:off x="1385538" y="4642150"/>
            <a:ext cx="520700" cy="234789"/>
          </a:xfrm>
        </p:spPr>
        <p:txBody>
          <a:bodyPr anchor="ctr">
            <a:normAutofit/>
          </a:bodyPr>
          <a:lstStyle>
            <a:lvl1pPr algn="ctr">
              <a:defRPr sz="1100"/>
            </a:lvl1pPr>
          </a:lstStyle>
          <a:p>
            <a:pPr lvl="0"/>
            <a:r>
              <a:rPr lang="en-US"/>
              <a:t>2021</a:t>
            </a:r>
          </a:p>
        </p:txBody>
      </p:sp>
      <p:sp>
        <p:nvSpPr>
          <p:cNvPr id="46" name="Text Placeholder 44">
            <a:extLst>
              <a:ext uri="{FF2B5EF4-FFF2-40B4-BE49-F238E27FC236}">
                <a16:creationId xmlns:a16="http://schemas.microsoft.com/office/drawing/2014/main" id="{19A1C99D-905C-47D9-8C19-08C66A2DB9C0}"/>
              </a:ext>
            </a:extLst>
          </p:cNvPr>
          <p:cNvSpPr>
            <a:spLocks noGrp="1"/>
          </p:cNvSpPr>
          <p:nvPr>
            <p:ph type="body" sz="quarter" idx="13" hasCustomPrompt="1"/>
          </p:nvPr>
        </p:nvSpPr>
        <p:spPr>
          <a:xfrm>
            <a:off x="2091566" y="4642150"/>
            <a:ext cx="520700" cy="234789"/>
          </a:xfrm>
        </p:spPr>
        <p:txBody>
          <a:bodyPr anchor="ctr">
            <a:normAutofit/>
          </a:bodyPr>
          <a:lstStyle>
            <a:lvl1pPr algn="ctr">
              <a:defRPr sz="1100"/>
            </a:lvl1pPr>
          </a:lstStyle>
          <a:p>
            <a:pPr lvl="0"/>
            <a:r>
              <a:rPr lang="en-US"/>
              <a:t>2021</a:t>
            </a:r>
          </a:p>
        </p:txBody>
      </p:sp>
      <p:sp>
        <p:nvSpPr>
          <p:cNvPr id="47" name="Text Placeholder 44">
            <a:extLst>
              <a:ext uri="{FF2B5EF4-FFF2-40B4-BE49-F238E27FC236}">
                <a16:creationId xmlns:a16="http://schemas.microsoft.com/office/drawing/2014/main" id="{0C3D3FB2-338F-41E1-80F8-E17F554ECF77}"/>
              </a:ext>
            </a:extLst>
          </p:cNvPr>
          <p:cNvSpPr>
            <a:spLocks noGrp="1"/>
          </p:cNvSpPr>
          <p:nvPr>
            <p:ph type="body" sz="quarter" idx="14" hasCustomPrompt="1"/>
          </p:nvPr>
        </p:nvSpPr>
        <p:spPr>
          <a:xfrm>
            <a:off x="2797594" y="4642150"/>
            <a:ext cx="520700" cy="234789"/>
          </a:xfrm>
        </p:spPr>
        <p:txBody>
          <a:bodyPr anchor="ctr">
            <a:normAutofit/>
          </a:bodyPr>
          <a:lstStyle>
            <a:lvl1pPr algn="ctr">
              <a:defRPr sz="1100"/>
            </a:lvl1pPr>
          </a:lstStyle>
          <a:p>
            <a:pPr lvl="0"/>
            <a:r>
              <a:rPr lang="en-US"/>
              <a:t>2021</a:t>
            </a:r>
          </a:p>
        </p:txBody>
      </p:sp>
      <p:sp>
        <p:nvSpPr>
          <p:cNvPr id="48" name="Text Placeholder 44">
            <a:extLst>
              <a:ext uri="{FF2B5EF4-FFF2-40B4-BE49-F238E27FC236}">
                <a16:creationId xmlns:a16="http://schemas.microsoft.com/office/drawing/2014/main" id="{06FF6032-9177-4EC0-BFED-007F75E0A623}"/>
              </a:ext>
            </a:extLst>
          </p:cNvPr>
          <p:cNvSpPr>
            <a:spLocks noGrp="1"/>
          </p:cNvSpPr>
          <p:nvPr>
            <p:ph type="body" sz="quarter" idx="15" hasCustomPrompt="1"/>
          </p:nvPr>
        </p:nvSpPr>
        <p:spPr>
          <a:xfrm>
            <a:off x="3503622" y="4642150"/>
            <a:ext cx="520700" cy="234789"/>
          </a:xfrm>
        </p:spPr>
        <p:txBody>
          <a:bodyPr anchor="ctr">
            <a:normAutofit/>
          </a:bodyPr>
          <a:lstStyle>
            <a:lvl1pPr algn="ctr">
              <a:defRPr sz="1100"/>
            </a:lvl1pPr>
          </a:lstStyle>
          <a:p>
            <a:pPr lvl="0"/>
            <a:r>
              <a:rPr lang="en-US"/>
              <a:t>2021</a:t>
            </a:r>
          </a:p>
        </p:txBody>
      </p:sp>
      <p:sp>
        <p:nvSpPr>
          <p:cNvPr id="49" name="Text Placeholder 44">
            <a:extLst>
              <a:ext uri="{FF2B5EF4-FFF2-40B4-BE49-F238E27FC236}">
                <a16:creationId xmlns:a16="http://schemas.microsoft.com/office/drawing/2014/main" id="{3E2F029D-5CB5-4089-9EA4-AC2115B486B0}"/>
              </a:ext>
            </a:extLst>
          </p:cNvPr>
          <p:cNvSpPr>
            <a:spLocks noGrp="1"/>
          </p:cNvSpPr>
          <p:nvPr>
            <p:ph type="body" sz="quarter" idx="16" hasCustomPrompt="1"/>
          </p:nvPr>
        </p:nvSpPr>
        <p:spPr>
          <a:xfrm>
            <a:off x="4209650" y="4642150"/>
            <a:ext cx="520700" cy="234789"/>
          </a:xfrm>
        </p:spPr>
        <p:txBody>
          <a:bodyPr anchor="ctr">
            <a:normAutofit/>
          </a:bodyPr>
          <a:lstStyle>
            <a:lvl1pPr algn="ctr">
              <a:defRPr sz="1100"/>
            </a:lvl1pPr>
          </a:lstStyle>
          <a:p>
            <a:pPr lvl="0"/>
            <a:r>
              <a:rPr lang="en-US"/>
              <a:t>2021</a:t>
            </a:r>
          </a:p>
        </p:txBody>
      </p:sp>
      <p:sp>
        <p:nvSpPr>
          <p:cNvPr id="50" name="Text Placeholder 44">
            <a:extLst>
              <a:ext uri="{FF2B5EF4-FFF2-40B4-BE49-F238E27FC236}">
                <a16:creationId xmlns:a16="http://schemas.microsoft.com/office/drawing/2014/main" id="{10DB49ED-447A-4D13-B921-5999752E18CD}"/>
              </a:ext>
            </a:extLst>
          </p:cNvPr>
          <p:cNvSpPr>
            <a:spLocks noGrp="1"/>
          </p:cNvSpPr>
          <p:nvPr>
            <p:ph type="body" sz="quarter" idx="17" hasCustomPrompt="1"/>
          </p:nvPr>
        </p:nvSpPr>
        <p:spPr>
          <a:xfrm>
            <a:off x="4915678" y="4642150"/>
            <a:ext cx="520700" cy="234789"/>
          </a:xfrm>
        </p:spPr>
        <p:txBody>
          <a:bodyPr anchor="ctr">
            <a:normAutofit/>
          </a:bodyPr>
          <a:lstStyle>
            <a:lvl1pPr algn="ctr">
              <a:defRPr sz="1100"/>
            </a:lvl1pPr>
          </a:lstStyle>
          <a:p>
            <a:pPr lvl="0"/>
            <a:r>
              <a:rPr lang="en-US"/>
              <a:t>2021</a:t>
            </a:r>
          </a:p>
        </p:txBody>
      </p:sp>
      <p:sp>
        <p:nvSpPr>
          <p:cNvPr id="12" name="Text Placeholder 24">
            <a:extLst>
              <a:ext uri="{FF2B5EF4-FFF2-40B4-BE49-F238E27FC236}">
                <a16:creationId xmlns:a16="http://schemas.microsoft.com/office/drawing/2014/main" id="{86FD42C2-EB70-4936-85F6-C5A28FFE61B3}"/>
              </a:ext>
            </a:extLst>
          </p:cNvPr>
          <p:cNvSpPr>
            <a:spLocks noGrp="1"/>
          </p:cNvSpPr>
          <p:nvPr>
            <p:ph type="body" sz="quarter" idx="18"/>
          </p:nvPr>
        </p:nvSpPr>
        <p:spPr>
          <a:xfrm>
            <a:off x="6096000" y="3001486"/>
            <a:ext cx="5257799" cy="2854442"/>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4">
            <a:extLst>
              <a:ext uri="{FF2B5EF4-FFF2-40B4-BE49-F238E27FC236}">
                <a16:creationId xmlns:a16="http://schemas.microsoft.com/office/drawing/2014/main" id="{9C97E2F6-6FB2-49E1-98C2-95076C8DCA4B}"/>
              </a:ext>
            </a:extLst>
          </p:cNvPr>
          <p:cNvSpPr>
            <a:spLocks noGrp="1"/>
          </p:cNvSpPr>
          <p:nvPr>
            <p:ph type="body" sz="quarter" idx="19"/>
          </p:nvPr>
        </p:nvSpPr>
        <p:spPr>
          <a:xfrm>
            <a:off x="6096000" y="2618931"/>
            <a:ext cx="5257799" cy="382555"/>
          </a:xfrm>
        </p:spPr>
        <p:txBody>
          <a:bodyPr anchor="ctr">
            <a:normAutofit/>
          </a:bodyPr>
          <a:lstStyle>
            <a:lvl1pPr>
              <a:defRPr sz="1600" b="1">
                <a:solidFill>
                  <a:schemeClr val="accent2"/>
                </a:solidFill>
                <a:latin typeface="+mj-lt"/>
              </a:defRPr>
            </a:lvl1pPr>
          </a:lstStyle>
          <a:p>
            <a:pPr lvl="0"/>
            <a:r>
              <a:rPr lang="en-US"/>
              <a:t>Click to edit Master text</a:t>
            </a:r>
          </a:p>
        </p:txBody>
      </p:sp>
      <p:sp>
        <p:nvSpPr>
          <p:cNvPr id="14" name="Title 1">
            <a:extLst>
              <a:ext uri="{FF2B5EF4-FFF2-40B4-BE49-F238E27FC236}">
                <a16:creationId xmlns:a16="http://schemas.microsoft.com/office/drawing/2014/main" id="{51D8B00C-F9CA-48A7-97D7-5CD4B8C32355}"/>
              </a:ext>
            </a:extLst>
          </p:cNvPr>
          <p:cNvSpPr>
            <a:spLocks noGrp="1"/>
          </p:cNvSpPr>
          <p:nvPr>
            <p:ph type="title"/>
          </p:nvPr>
        </p:nvSpPr>
        <p:spPr>
          <a:xfrm>
            <a:off x="6096000" y="1002072"/>
            <a:ext cx="5257800" cy="1154532"/>
          </a:xfrm>
        </p:spPr>
        <p:txBody>
          <a:bodyPr anchor="ctr"/>
          <a:lstStyle/>
          <a:p>
            <a:r>
              <a:rPr lang="en-US"/>
              <a:t>Click to edit Master title style</a:t>
            </a:r>
          </a:p>
        </p:txBody>
      </p:sp>
      <p:sp>
        <p:nvSpPr>
          <p:cNvPr id="15" name="Text Placeholder 8">
            <a:extLst>
              <a:ext uri="{FF2B5EF4-FFF2-40B4-BE49-F238E27FC236}">
                <a16:creationId xmlns:a16="http://schemas.microsoft.com/office/drawing/2014/main" id="{F8382AF2-38CE-4500-B937-8C8BD160F7D2}"/>
              </a:ext>
            </a:extLst>
          </p:cNvPr>
          <p:cNvSpPr>
            <a:spLocks noGrp="1"/>
          </p:cNvSpPr>
          <p:nvPr>
            <p:ph type="body" sz="quarter" idx="20" hasCustomPrompt="1"/>
          </p:nvPr>
        </p:nvSpPr>
        <p:spPr>
          <a:xfrm>
            <a:off x="6096000" y="500063"/>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16" name="Straight Connector 15">
            <a:extLst>
              <a:ext uri="{FF2B5EF4-FFF2-40B4-BE49-F238E27FC236}">
                <a16:creationId xmlns:a16="http://schemas.microsoft.com/office/drawing/2014/main" id="{4BB4BA9F-4656-488D-9017-87B3BB21A493}"/>
              </a:ext>
            </a:extLst>
          </p:cNvPr>
          <p:cNvCxnSpPr>
            <a:cxnSpLocks/>
          </p:cNvCxnSpPr>
          <p:nvPr userDrawn="1"/>
        </p:nvCxnSpPr>
        <p:spPr>
          <a:xfrm>
            <a:off x="59824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65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E9AF6C8D-25BE-4ECC-B5D2-AFF66BAC5B66}"/>
              </a:ext>
            </a:extLst>
          </p:cNvPr>
          <p:cNvSpPr/>
          <p:nvPr userDrawn="1"/>
        </p:nvSpPr>
        <p:spPr>
          <a:xfrm flipH="1">
            <a:off x="6838950" y="0"/>
            <a:ext cx="5353046" cy="6858000"/>
          </a:xfrm>
          <a:custGeom>
            <a:avLst/>
            <a:gdLst>
              <a:gd name="connsiteX0" fmla="*/ 1051492 w 5353046"/>
              <a:gd name="connsiteY0" fmla="*/ 0 h 6858000"/>
              <a:gd name="connsiteX1" fmla="*/ 0 w 5353046"/>
              <a:gd name="connsiteY1" fmla="*/ 0 h 6858000"/>
              <a:gd name="connsiteX2" fmla="*/ 0 w 5353046"/>
              <a:gd name="connsiteY2" fmla="*/ 6858000 h 6858000"/>
              <a:gd name="connsiteX3" fmla="*/ 5353046 w 53530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53046" h="6858000">
                <a:moveTo>
                  <a:pt x="1051492" y="0"/>
                </a:moveTo>
                <a:lnTo>
                  <a:pt x="0" y="0"/>
                </a:lnTo>
                <a:lnTo>
                  <a:pt x="0" y="6858000"/>
                </a:lnTo>
                <a:lnTo>
                  <a:pt x="5353046"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0E38ED0-13D9-4837-BC7F-12DE195D0229}"/>
              </a:ext>
            </a:extLst>
          </p:cNvPr>
          <p:cNvSpPr>
            <a:spLocks noGrp="1"/>
          </p:cNvSpPr>
          <p:nvPr>
            <p:ph type="title"/>
          </p:nvPr>
        </p:nvSpPr>
        <p:spPr>
          <a:xfrm>
            <a:off x="838200" y="365126"/>
            <a:ext cx="8547100" cy="739056"/>
          </a:xfrm>
        </p:spPr>
        <p:txBody>
          <a:bodyPr/>
          <a:lstStyle>
            <a:lvl1pPr algn="l">
              <a:defRPr/>
            </a:lvl1pPr>
          </a:lstStyle>
          <a:p>
            <a:r>
              <a:rPr lang="en-US"/>
              <a:t>Click to edit Master title style</a:t>
            </a:r>
          </a:p>
        </p:txBody>
      </p:sp>
      <p:sp>
        <p:nvSpPr>
          <p:cNvPr id="5" name="Picture Placeholder 5">
            <a:extLst>
              <a:ext uri="{FF2B5EF4-FFF2-40B4-BE49-F238E27FC236}">
                <a16:creationId xmlns:a16="http://schemas.microsoft.com/office/drawing/2014/main" id="{02EE67E7-91A3-49F9-9A61-ACFE06506F05}"/>
              </a:ext>
            </a:extLst>
          </p:cNvPr>
          <p:cNvSpPr>
            <a:spLocks noGrp="1"/>
          </p:cNvSpPr>
          <p:nvPr>
            <p:ph type="pic" sz="quarter" idx="12" hasCustomPrompt="1"/>
          </p:nvPr>
        </p:nvSpPr>
        <p:spPr>
          <a:xfrm>
            <a:off x="6610350" y="1378938"/>
            <a:ext cx="4743450" cy="4813300"/>
          </a:xfrm>
          <a:solidFill>
            <a:schemeClr val="bg1">
              <a:lumMod val="95000"/>
            </a:schemeClr>
          </a:solidFill>
        </p:spPr>
        <p:txBody>
          <a:bodyPr anchor="t"/>
          <a:lstStyle>
            <a:lvl1pPr algn="ctr">
              <a:defRPr/>
            </a:lvl1pPr>
          </a:lstStyle>
          <a:p>
            <a:r>
              <a:rPr lang="en-US"/>
              <a:t>Click icon to add picture and send to back</a:t>
            </a:r>
          </a:p>
        </p:txBody>
      </p:sp>
      <p:sp>
        <p:nvSpPr>
          <p:cNvPr id="9" name="Text Placeholder 8">
            <a:extLst>
              <a:ext uri="{FF2B5EF4-FFF2-40B4-BE49-F238E27FC236}">
                <a16:creationId xmlns:a16="http://schemas.microsoft.com/office/drawing/2014/main" id="{7C2DE0DE-4EAC-4EFC-AB86-D922B5CA7520}"/>
              </a:ext>
            </a:extLst>
          </p:cNvPr>
          <p:cNvSpPr>
            <a:spLocks noGrp="1"/>
          </p:cNvSpPr>
          <p:nvPr>
            <p:ph type="body" sz="quarter" idx="13"/>
          </p:nvPr>
        </p:nvSpPr>
        <p:spPr>
          <a:xfrm>
            <a:off x="838200" y="2066925"/>
            <a:ext cx="5524500" cy="1690089"/>
          </a:xfrm>
        </p:spPr>
        <p:txBody>
          <a:bodyPr>
            <a:normAutofit/>
          </a:bodyPr>
          <a:lstStyle>
            <a:lvl1pPr marL="0" indent="0">
              <a:buNone/>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36B2107E-AD0B-4884-A4EF-77EFA8E3D004}"/>
              </a:ext>
            </a:extLst>
          </p:cNvPr>
          <p:cNvSpPr>
            <a:spLocks noGrp="1"/>
          </p:cNvSpPr>
          <p:nvPr>
            <p:ph type="body" sz="quarter" idx="15"/>
          </p:nvPr>
        </p:nvSpPr>
        <p:spPr>
          <a:xfrm>
            <a:off x="1125537" y="4772025"/>
            <a:ext cx="1812925" cy="1118590"/>
          </a:xfrm>
        </p:spPr>
        <p:txBody>
          <a:bodyPr>
            <a:normAutofit/>
          </a:bodyPr>
          <a:lstStyle>
            <a:lvl1pPr algn="ctr">
              <a:defRPr sz="1400"/>
            </a:lvl1pPr>
          </a:lstStyle>
          <a:p>
            <a:pPr lvl="0"/>
            <a:r>
              <a:rPr lang="en-US"/>
              <a:t>Click to edit Master text</a:t>
            </a:r>
          </a:p>
        </p:txBody>
      </p:sp>
      <p:sp>
        <p:nvSpPr>
          <p:cNvPr id="12" name="Text Placeholder 8">
            <a:extLst>
              <a:ext uri="{FF2B5EF4-FFF2-40B4-BE49-F238E27FC236}">
                <a16:creationId xmlns:a16="http://schemas.microsoft.com/office/drawing/2014/main" id="{E9F6F1D9-EEEC-4159-92A9-5220A057BA22}"/>
              </a:ext>
            </a:extLst>
          </p:cNvPr>
          <p:cNvSpPr>
            <a:spLocks noGrp="1"/>
          </p:cNvSpPr>
          <p:nvPr>
            <p:ph type="body" sz="quarter" idx="16"/>
          </p:nvPr>
        </p:nvSpPr>
        <p:spPr>
          <a:xfrm>
            <a:off x="3290887" y="4772025"/>
            <a:ext cx="1812925" cy="1118590"/>
          </a:xfrm>
        </p:spPr>
        <p:txBody>
          <a:bodyPr>
            <a:normAutofit/>
          </a:bodyPr>
          <a:lstStyle>
            <a:lvl1pPr algn="ctr">
              <a:defRPr sz="1400"/>
            </a:lvl1pPr>
          </a:lstStyle>
          <a:p>
            <a:pPr lvl="0"/>
            <a:r>
              <a:rPr lang="en-US"/>
              <a:t>Click to edit Master text</a:t>
            </a:r>
          </a:p>
        </p:txBody>
      </p:sp>
      <p:sp>
        <p:nvSpPr>
          <p:cNvPr id="13" name="Text Placeholder 8">
            <a:extLst>
              <a:ext uri="{FF2B5EF4-FFF2-40B4-BE49-F238E27FC236}">
                <a16:creationId xmlns:a16="http://schemas.microsoft.com/office/drawing/2014/main" id="{4C6AD9A5-22DD-48C9-AD37-6CE7028371BF}"/>
              </a:ext>
            </a:extLst>
          </p:cNvPr>
          <p:cNvSpPr>
            <a:spLocks noGrp="1"/>
          </p:cNvSpPr>
          <p:nvPr>
            <p:ph type="body" sz="quarter" idx="17"/>
          </p:nvPr>
        </p:nvSpPr>
        <p:spPr>
          <a:xfrm>
            <a:off x="5456237" y="4772025"/>
            <a:ext cx="1812925" cy="1118590"/>
          </a:xfrm>
        </p:spPr>
        <p:txBody>
          <a:bodyPr>
            <a:normAutofit/>
          </a:bodyPr>
          <a:lstStyle>
            <a:lvl1pPr algn="ctr">
              <a:defRPr sz="1400"/>
            </a:lvl1pPr>
          </a:lstStyle>
          <a:p>
            <a:pPr lvl="0"/>
            <a:r>
              <a:rPr lang="en-US"/>
              <a:t>Click to edit Master text</a:t>
            </a:r>
          </a:p>
        </p:txBody>
      </p:sp>
      <p:sp>
        <p:nvSpPr>
          <p:cNvPr id="14" name="Text Placeholder 8">
            <a:extLst>
              <a:ext uri="{FF2B5EF4-FFF2-40B4-BE49-F238E27FC236}">
                <a16:creationId xmlns:a16="http://schemas.microsoft.com/office/drawing/2014/main" id="{33E8B9B1-0DCD-46B2-98E2-53741278B2C7}"/>
              </a:ext>
            </a:extLst>
          </p:cNvPr>
          <p:cNvSpPr>
            <a:spLocks noGrp="1"/>
          </p:cNvSpPr>
          <p:nvPr>
            <p:ph type="body" sz="quarter" idx="18"/>
          </p:nvPr>
        </p:nvSpPr>
        <p:spPr>
          <a:xfrm>
            <a:off x="838200" y="1401867"/>
            <a:ext cx="5524500" cy="465033"/>
          </a:xfrm>
        </p:spPr>
        <p:txBody>
          <a:bodyPr anchor="ctr">
            <a:normAutofit/>
          </a:bodyPr>
          <a:lstStyle>
            <a:lvl1pPr marL="0" indent="0">
              <a:buNone/>
              <a:defRPr sz="1600" b="1"/>
            </a:lvl1pPr>
            <a:lvl2pPr>
              <a:defRPr sz="1400"/>
            </a:lvl2pPr>
            <a:lvl3pPr>
              <a:defRPr sz="1200"/>
            </a:lvl3pPr>
            <a:lvl4pPr>
              <a:defRPr sz="1100"/>
            </a:lvl4pPr>
            <a:lvl5pPr>
              <a:defRPr sz="1100"/>
            </a:lvl5pPr>
          </a:lstStyle>
          <a:p>
            <a:pPr lvl="0"/>
            <a:r>
              <a:rPr lang="en-US"/>
              <a:t>Click to edit Master text</a:t>
            </a:r>
          </a:p>
        </p:txBody>
      </p:sp>
      <p:sp>
        <p:nvSpPr>
          <p:cNvPr id="3" name="Footer Placeholder 2">
            <a:extLst>
              <a:ext uri="{FF2B5EF4-FFF2-40B4-BE49-F238E27FC236}">
                <a16:creationId xmlns:a16="http://schemas.microsoft.com/office/drawing/2014/main" id="{D5458B6C-CDD3-4E95-AE4D-FCAE5D9721D0}"/>
              </a:ext>
            </a:extLst>
          </p:cNvPr>
          <p:cNvSpPr>
            <a:spLocks noGrp="1"/>
          </p:cNvSpPr>
          <p:nvPr>
            <p:ph type="ftr" sz="quarter" idx="19"/>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01A58ADA-1C77-492A-AA73-75484C92B92F}"/>
              </a:ext>
            </a:extLst>
          </p:cNvPr>
          <p:cNvSpPr>
            <a:spLocks noGrp="1"/>
          </p:cNvSpPr>
          <p:nvPr>
            <p:ph type="sldNum" sz="quarter" idx="20"/>
          </p:nvPr>
        </p:nvSpPr>
        <p:spPr/>
        <p:txBody>
          <a:bodyPr/>
          <a:lstStyle>
            <a:lvl1pPr>
              <a:defRPr>
                <a:solidFill>
                  <a:schemeClr val="bg1"/>
                </a:solidFill>
              </a:defRPr>
            </a:lvl1pPr>
          </a:lstStyle>
          <a:p>
            <a:fld id="{9A283195-73B8-43E8-B5D9-261C00E2602C}" type="slidenum">
              <a:rPr lang="en-US" smtClean="0"/>
              <a:pPr/>
              <a:t>‹Nº›</a:t>
            </a:fld>
            <a:endParaRPr lang="en-US"/>
          </a:p>
        </p:txBody>
      </p:sp>
    </p:spTree>
    <p:extLst>
      <p:ext uri="{BB962C8B-B14F-4D97-AF65-F5344CB8AC3E}">
        <p14:creationId xmlns:p14="http://schemas.microsoft.com/office/powerpoint/2010/main" val="110480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FCC3E7-5E90-4AB8-A070-6E2A35691107}"/>
              </a:ext>
            </a:extLst>
          </p:cNvPr>
          <p:cNvSpPr/>
          <p:nvPr userDrawn="1"/>
        </p:nvSpPr>
        <p:spPr>
          <a:xfrm>
            <a:off x="6209579" y="402862"/>
            <a:ext cx="5335440" cy="5550264"/>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F4CB8-A2CC-4662-9F33-1454142DD669}"/>
              </a:ext>
            </a:extLst>
          </p:cNvPr>
          <p:cNvSpPr>
            <a:spLocks noGrp="1"/>
          </p:cNvSpPr>
          <p:nvPr>
            <p:ph type="title"/>
          </p:nvPr>
        </p:nvSpPr>
        <p:spPr>
          <a:xfrm>
            <a:off x="838200" y="2373672"/>
            <a:ext cx="5257800" cy="2110656"/>
          </a:xfrm>
        </p:spPr>
        <p:txBody>
          <a:bodyPr anchor="t"/>
          <a:lstStyle/>
          <a:p>
            <a:r>
              <a:rPr lang="en-US"/>
              <a:t>Click to edit Master title style</a:t>
            </a:r>
          </a:p>
        </p:txBody>
      </p:sp>
      <p:sp>
        <p:nvSpPr>
          <p:cNvPr id="3" name="Footer Placeholder 2">
            <a:extLst>
              <a:ext uri="{FF2B5EF4-FFF2-40B4-BE49-F238E27FC236}">
                <a16:creationId xmlns:a16="http://schemas.microsoft.com/office/drawing/2014/main" id="{7651E911-B7DC-46AC-A684-100FB0C17D4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5CD686-3E00-40F6-A830-1D64BBB43852}"/>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9" name="Text Placeholder 8">
            <a:extLst>
              <a:ext uri="{FF2B5EF4-FFF2-40B4-BE49-F238E27FC236}">
                <a16:creationId xmlns:a16="http://schemas.microsoft.com/office/drawing/2014/main" id="{64A1AE63-FD96-4087-90F2-36A15CC1BE45}"/>
              </a:ext>
            </a:extLst>
          </p:cNvPr>
          <p:cNvSpPr>
            <a:spLocks noGrp="1"/>
          </p:cNvSpPr>
          <p:nvPr>
            <p:ph type="body" sz="quarter" idx="12" hasCustomPrompt="1"/>
          </p:nvPr>
        </p:nvSpPr>
        <p:spPr>
          <a:xfrm>
            <a:off x="838200" y="1871663"/>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12" name="Straight Connector 11">
            <a:extLst>
              <a:ext uri="{FF2B5EF4-FFF2-40B4-BE49-F238E27FC236}">
                <a16:creationId xmlns:a16="http://schemas.microsoft.com/office/drawing/2014/main" id="{258876C2-1209-4223-A2AB-E10EF4182346}"/>
              </a:ext>
            </a:extLst>
          </p:cNvPr>
          <p:cNvCxnSpPr>
            <a:cxnSpLocks/>
          </p:cNvCxnSpPr>
          <p:nvPr userDrawn="1"/>
        </p:nvCxnSpPr>
        <p:spPr>
          <a:xfrm>
            <a:off x="724619" y="2373672"/>
            <a:ext cx="0" cy="211065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74250236-5C52-4EF4-8A44-D1978A108F78}"/>
              </a:ext>
            </a:extLst>
          </p:cNvPr>
          <p:cNvSpPr>
            <a:spLocks noGrp="1"/>
          </p:cNvSpPr>
          <p:nvPr>
            <p:ph type="body" sz="quarter" idx="13"/>
          </p:nvPr>
        </p:nvSpPr>
        <p:spPr>
          <a:xfrm>
            <a:off x="6400800" y="596720"/>
            <a:ext cx="4952999" cy="5162550"/>
          </a:xfrm>
        </p:spPr>
        <p:txBody>
          <a:bodyPr anchor="ctr"/>
          <a:lstStyle>
            <a:lvl1pPr algn="just">
              <a:defRPr/>
            </a:lvl1pPr>
            <a:lvl2pPr algn="just">
              <a:defRPr/>
            </a:lvl2pPr>
            <a:lvl3pPr algn="just">
              <a:defRPr/>
            </a:lvl3pPr>
            <a:lvl4pPr algn="just">
              <a:defRPr/>
            </a:lvl4pPr>
            <a:lvl5pPr algn="ju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67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CD7189AE-2972-459E-A152-70B2BFC32826}"/>
              </a:ext>
            </a:extLst>
          </p:cNvPr>
          <p:cNvSpPr/>
          <p:nvPr userDrawn="1"/>
        </p:nvSpPr>
        <p:spPr>
          <a:xfrm>
            <a:off x="-1" y="0"/>
            <a:ext cx="483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7398A76-FBEE-446F-BB78-AF4CD00333D5}"/>
              </a:ext>
            </a:extLst>
          </p:cNvPr>
          <p:cNvSpPr>
            <a:spLocks noGrp="1"/>
          </p:cNvSpPr>
          <p:nvPr>
            <p:ph type="title"/>
          </p:nvPr>
        </p:nvSpPr>
        <p:spPr>
          <a:xfrm>
            <a:off x="666751" y="491877"/>
            <a:ext cx="3504696" cy="2771901"/>
          </a:xfrm>
        </p:spPr>
        <p:txBody>
          <a:bodyPr/>
          <a:lstStyle>
            <a:lvl1pPr algn="l">
              <a:defRPr>
                <a:solidFill>
                  <a:schemeClr val="bg1"/>
                </a:solidFill>
              </a:defRPr>
            </a:lvl1pPr>
          </a:lstStyle>
          <a:p>
            <a:r>
              <a:rPr lang="en-US"/>
              <a:t>Click to edit Master title style</a:t>
            </a:r>
          </a:p>
        </p:txBody>
      </p:sp>
      <p:sp>
        <p:nvSpPr>
          <p:cNvPr id="38" name="Text Placeholder 37">
            <a:extLst>
              <a:ext uri="{FF2B5EF4-FFF2-40B4-BE49-F238E27FC236}">
                <a16:creationId xmlns:a16="http://schemas.microsoft.com/office/drawing/2014/main" id="{84CE41BC-E64A-460F-92F1-7743A223F342}"/>
              </a:ext>
            </a:extLst>
          </p:cNvPr>
          <p:cNvSpPr>
            <a:spLocks noGrp="1"/>
          </p:cNvSpPr>
          <p:nvPr userDrawn="1">
            <p:ph type="body" sz="quarter" idx="12" hasCustomPrompt="1"/>
          </p:nvPr>
        </p:nvSpPr>
        <p:spPr>
          <a:xfrm>
            <a:off x="6321425" y="491877"/>
            <a:ext cx="5032374" cy="488144"/>
          </a:xfrm>
        </p:spPr>
        <p:txBody>
          <a:bodyPr anchor="ctr"/>
          <a:lstStyle>
            <a:lvl1pPr algn="l">
              <a:defRPr/>
            </a:lvl1pPr>
          </a:lstStyle>
          <a:p>
            <a:pPr lvl="0"/>
            <a:r>
              <a:rPr lang="en-US"/>
              <a:t>Click to edit text</a:t>
            </a:r>
          </a:p>
        </p:txBody>
      </p:sp>
      <p:sp>
        <p:nvSpPr>
          <p:cNvPr id="39" name="Text Placeholder 37">
            <a:extLst>
              <a:ext uri="{FF2B5EF4-FFF2-40B4-BE49-F238E27FC236}">
                <a16:creationId xmlns:a16="http://schemas.microsoft.com/office/drawing/2014/main" id="{739F0CFF-7818-49CF-9354-4E6C5E85B3F0}"/>
              </a:ext>
            </a:extLst>
          </p:cNvPr>
          <p:cNvSpPr>
            <a:spLocks noGrp="1"/>
          </p:cNvSpPr>
          <p:nvPr userDrawn="1">
            <p:ph type="body" sz="quarter" idx="13" hasCustomPrompt="1"/>
          </p:nvPr>
        </p:nvSpPr>
        <p:spPr>
          <a:xfrm>
            <a:off x="6321425" y="1356865"/>
            <a:ext cx="5032374" cy="488144"/>
          </a:xfrm>
        </p:spPr>
        <p:txBody>
          <a:bodyPr anchor="ctr"/>
          <a:lstStyle>
            <a:lvl1pPr algn="l">
              <a:defRPr/>
            </a:lvl1pPr>
          </a:lstStyle>
          <a:p>
            <a:pPr lvl="0"/>
            <a:r>
              <a:rPr lang="en-US"/>
              <a:t>Click to edit text</a:t>
            </a:r>
          </a:p>
        </p:txBody>
      </p:sp>
      <p:sp>
        <p:nvSpPr>
          <p:cNvPr id="40" name="Text Placeholder 37">
            <a:extLst>
              <a:ext uri="{FF2B5EF4-FFF2-40B4-BE49-F238E27FC236}">
                <a16:creationId xmlns:a16="http://schemas.microsoft.com/office/drawing/2014/main" id="{BC3270F9-4D9D-4ED6-B3F8-B9E9D41A5399}"/>
              </a:ext>
            </a:extLst>
          </p:cNvPr>
          <p:cNvSpPr>
            <a:spLocks noGrp="1"/>
          </p:cNvSpPr>
          <p:nvPr userDrawn="1">
            <p:ph type="body" sz="quarter" idx="14" hasCustomPrompt="1"/>
          </p:nvPr>
        </p:nvSpPr>
        <p:spPr>
          <a:xfrm>
            <a:off x="6321425" y="5681805"/>
            <a:ext cx="5032374" cy="488144"/>
          </a:xfrm>
        </p:spPr>
        <p:txBody>
          <a:bodyPr anchor="ctr"/>
          <a:lstStyle>
            <a:lvl1pPr algn="l">
              <a:defRPr/>
            </a:lvl1pPr>
          </a:lstStyle>
          <a:p>
            <a:pPr lvl="0"/>
            <a:r>
              <a:rPr lang="en-US"/>
              <a:t>Click to edit text</a:t>
            </a:r>
          </a:p>
        </p:txBody>
      </p:sp>
      <p:sp>
        <p:nvSpPr>
          <p:cNvPr id="41" name="Text Placeholder 37">
            <a:extLst>
              <a:ext uri="{FF2B5EF4-FFF2-40B4-BE49-F238E27FC236}">
                <a16:creationId xmlns:a16="http://schemas.microsoft.com/office/drawing/2014/main" id="{60D94545-B883-43E1-B906-46644E126594}"/>
              </a:ext>
            </a:extLst>
          </p:cNvPr>
          <p:cNvSpPr>
            <a:spLocks noGrp="1"/>
          </p:cNvSpPr>
          <p:nvPr userDrawn="1">
            <p:ph type="body" sz="quarter" idx="15" hasCustomPrompt="1"/>
          </p:nvPr>
        </p:nvSpPr>
        <p:spPr>
          <a:xfrm>
            <a:off x="6321425" y="4816817"/>
            <a:ext cx="5032374" cy="488144"/>
          </a:xfrm>
        </p:spPr>
        <p:txBody>
          <a:bodyPr anchor="ctr"/>
          <a:lstStyle>
            <a:lvl1pPr algn="l">
              <a:defRPr/>
            </a:lvl1pPr>
          </a:lstStyle>
          <a:p>
            <a:pPr lvl="0"/>
            <a:r>
              <a:rPr lang="en-US"/>
              <a:t>Click to edit text</a:t>
            </a:r>
          </a:p>
        </p:txBody>
      </p:sp>
      <p:sp>
        <p:nvSpPr>
          <p:cNvPr id="42" name="Text Placeholder 37">
            <a:extLst>
              <a:ext uri="{FF2B5EF4-FFF2-40B4-BE49-F238E27FC236}">
                <a16:creationId xmlns:a16="http://schemas.microsoft.com/office/drawing/2014/main" id="{806D1A9F-504C-4A38-9220-760062D7244C}"/>
              </a:ext>
            </a:extLst>
          </p:cNvPr>
          <p:cNvSpPr>
            <a:spLocks noGrp="1"/>
          </p:cNvSpPr>
          <p:nvPr userDrawn="1">
            <p:ph type="body" sz="quarter" idx="16" hasCustomPrompt="1"/>
          </p:nvPr>
        </p:nvSpPr>
        <p:spPr>
          <a:xfrm>
            <a:off x="6321425" y="3951829"/>
            <a:ext cx="5032374" cy="488144"/>
          </a:xfrm>
        </p:spPr>
        <p:txBody>
          <a:bodyPr anchor="ctr"/>
          <a:lstStyle>
            <a:lvl1pPr algn="l">
              <a:defRPr/>
            </a:lvl1pPr>
          </a:lstStyle>
          <a:p>
            <a:pPr lvl="0"/>
            <a:r>
              <a:rPr lang="en-US"/>
              <a:t>Click to edit text</a:t>
            </a:r>
          </a:p>
        </p:txBody>
      </p:sp>
      <p:sp>
        <p:nvSpPr>
          <p:cNvPr id="43" name="Text Placeholder 37">
            <a:extLst>
              <a:ext uri="{FF2B5EF4-FFF2-40B4-BE49-F238E27FC236}">
                <a16:creationId xmlns:a16="http://schemas.microsoft.com/office/drawing/2014/main" id="{D16B28EF-D21D-47F6-BAC5-634DE89CE7D7}"/>
              </a:ext>
            </a:extLst>
          </p:cNvPr>
          <p:cNvSpPr>
            <a:spLocks noGrp="1"/>
          </p:cNvSpPr>
          <p:nvPr userDrawn="1">
            <p:ph type="body" sz="quarter" idx="17" hasCustomPrompt="1"/>
          </p:nvPr>
        </p:nvSpPr>
        <p:spPr>
          <a:xfrm>
            <a:off x="6321425" y="3086841"/>
            <a:ext cx="5032374" cy="488144"/>
          </a:xfrm>
        </p:spPr>
        <p:txBody>
          <a:bodyPr anchor="ctr"/>
          <a:lstStyle>
            <a:lvl1pPr algn="l">
              <a:defRPr/>
            </a:lvl1pPr>
          </a:lstStyle>
          <a:p>
            <a:pPr lvl="0"/>
            <a:r>
              <a:rPr lang="en-US"/>
              <a:t>Click to edit text</a:t>
            </a:r>
          </a:p>
        </p:txBody>
      </p:sp>
      <p:sp>
        <p:nvSpPr>
          <p:cNvPr id="44" name="Text Placeholder 37">
            <a:extLst>
              <a:ext uri="{FF2B5EF4-FFF2-40B4-BE49-F238E27FC236}">
                <a16:creationId xmlns:a16="http://schemas.microsoft.com/office/drawing/2014/main" id="{04C56769-63E4-4BB6-AC97-27E473DE7D42}"/>
              </a:ext>
            </a:extLst>
          </p:cNvPr>
          <p:cNvSpPr>
            <a:spLocks noGrp="1"/>
          </p:cNvSpPr>
          <p:nvPr userDrawn="1">
            <p:ph type="body" sz="quarter" idx="18" hasCustomPrompt="1"/>
          </p:nvPr>
        </p:nvSpPr>
        <p:spPr>
          <a:xfrm>
            <a:off x="6321425" y="2221853"/>
            <a:ext cx="5032374" cy="488144"/>
          </a:xfrm>
        </p:spPr>
        <p:txBody>
          <a:bodyPr anchor="ctr"/>
          <a:lstStyle>
            <a:lvl1pPr algn="l">
              <a:defRPr/>
            </a:lvl1pPr>
          </a:lstStyle>
          <a:p>
            <a:pPr lvl="0"/>
            <a:r>
              <a:rPr lang="en-US"/>
              <a:t>Click to edit text</a:t>
            </a:r>
          </a:p>
        </p:txBody>
      </p:sp>
      <p:sp>
        <p:nvSpPr>
          <p:cNvPr id="78" name="Text Placeholder 37">
            <a:extLst>
              <a:ext uri="{FF2B5EF4-FFF2-40B4-BE49-F238E27FC236}">
                <a16:creationId xmlns:a16="http://schemas.microsoft.com/office/drawing/2014/main" id="{A7B3C939-25ED-4155-A21D-D322E0238DC1}"/>
              </a:ext>
            </a:extLst>
          </p:cNvPr>
          <p:cNvSpPr>
            <a:spLocks noGrp="1"/>
          </p:cNvSpPr>
          <p:nvPr>
            <p:ph type="body" sz="quarter" idx="19" hasCustomPrompt="1"/>
          </p:nvPr>
        </p:nvSpPr>
        <p:spPr>
          <a:xfrm>
            <a:off x="666751" y="3610411"/>
            <a:ext cx="3504696" cy="2218120"/>
          </a:xfrm>
        </p:spPr>
        <p:txBody>
          <a:bodyPr anchor="t">
            <a:normAutofit/>
          </a:bodyPr>
          <a:lstStyle>
            <a:lvl1pPr algn="l">
              <a:defRPr sz="2000" b="1">
                <a:solidFill>
                  <a:schemeClr val="bg1"/>
                </a:solidFill>
              </a:defRPr>
            </a:lvl1pPr>
          </a:lstStyle>
          <a:p>
            <a:pPr lvl="0"/>
            <a:r>
              <a:rPr lang="en-US"/>
              <a:t>Click to edit text</a:t>
            </a:r>
          </a:p>
        </p:txBody>
      </p:sp>
      <p:sp>
        <p:nvSpPr>
          <p:cNvPr id="3" name="Footer Placeholder 2">
            <a:extLst>
              <a:ext uri="{FF2B5EF4-FFF2-40B4-BE49-F238E27FC236}">
                <a16:creationId xmlns:a16="http://schemas.microsoft.com/office/drawing/2014/main" id="{13F3AAB6-303D-4851-A55A-33D77AC543A1}"/>
              </a:ext>
            </a:extLst>
          </p:cNvPr>
          <p:cNvSpPr>
            <a:spLocks noGrp="1"/>
          </p:cNvSpPr>
          <p:nvPr>
            <p:ph type="ftr" sz="quarter" idx="20"/>
          </p:nvPr>
        </p:nvSpPr>
        <p:spPr/>
        <p:txBody>
          <a:bodyPr/>
          <a:lstStyle/>
          <a:p>
            <a:endParaRPr lang="en-US"/>
          </a:p>
        </p:txBody>
      </p:sp>
      <p:sp>
        <p:nvSpPr>
          <p:cNvPr id="4" name="Slide Number Placeholder 3">
            <a:extLst>
              <a:ext uri="{FF2B5EF4-FFF2-40B4-BE49-F238E27FC236}">
                <a16:creationId xmlns:a16="http://schemas.microsoft.com/office/drawing/2014/main" id="{821D0109-0D95-497A-A122-AE993C7820BE}"/>
              </a:ext>
            </a:extLst>
          </p:cNvPr>
          <p:cNvSpPr>
            <a:spLocks noGrp="1"/>
          </p:cNvSpPr>
          <p:nvPr>
            <p:ph type="sldNum" sz="quarter" idx="21"/>
          </p:nvPr>
        </p:nvSpPr>
        <p:spPr/>
        <p:txBody>
          <a:bodyPr/>
          <a:lstStyle/>
          <a:p>
            <a:fld id="{9A283195-73B8-43E8-B5D9-261C00E2602C}" type="slidenum">
              <a:rPr lang="en-US" smtClean="0"/>
              <a:pPr/>
              <a:t>‹Nº›</a:t>
            </a:fld>
            <a:endParaRPr lang="en-US"/>
          </a:p>
        </p:txBody>
      </p:sp>
      <p:pic>
        <p:nvPicPr>
          <p:cNvPr id="21" name="Picture 20" descr="Icon&#10;&#10;Description automatically generated">
            <a:extLst>
              <a:ext uri="{FF2B5EF4-FFF2-40B4-BE49-F238E27FC236}">
                <a16:creationId xmlns:a16="http://schemas.microsoft.com/office/drawing/2014/main" id="{4DD98B56-9188-4530-BF48-FFFE2AD9DB94}"/>
              </a:ext>
            </a:extLst>
          </p:cNvPr>
          <p:cNvPicPr>
            <a:picLocks noChangeAspect="1"/>
          </p:cNvPicPr>
          <p:nvPr userDrawn="1"/>
        </p:nvPicPr>
        <p:blipFill>
          <a:blip r:embed="rId2"/>
          <a:stretch>
            <a:fillRect/>
          </a:stretch>
        </p:blipFill>
        <p:spPr>
          <a:xfrm>
            <a:off x="270357" y="6067402"/>
            <a:ext cx="1384968" cy="684948"/>
          </a:xfrm>
          <a:prstGeom prst="rect">
            <a:avLst/>
          </a:prstGeom>
        </p:spPr>
      </p:pic>
    </p:spTree>
    <p:extLst>
      <p:ext uri="{BB962C8B-B14F-4D97-AF65-F5344CB8AC3E}">
        <p14:creationId xmlns:p14="http://schemas.microsoft.com/office/powerpoint/2010/main" val="16394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14047BD-1EE5-451A-81AB-949D57EFF770}"/>
              </a:ext>
            </a:extLst>
          </p:cNvPr>
          <p:cNvSpPr>
            <a:spLocks noGrp="1"/>
          </p:cNvSpPr>
          <p:nvPr>
            <p:ph type="body" sz="quarter" idx="13"/>
          </p:nvPr>
        </p:nvSpPr>
        <p:spPr>
          <a:xfrm>
            <a:off x="1211439" y="5363171"/>
            <a:ext cx="2573666" cy="876145"/>
          </a:xfrm>
        </p:spPr>
        <p:txBody>
          <a:bodyPr/>
          <a:lstStyle>
            <a:lvl1pPr algn="ctr">
              <a:defRPr/>
            </a:lvl1pPr>
            <a:lvl2pPr algn="ctr">
              <a:defRPr/>
            </a:lvl2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25C1FCD6-7BFB-4642-B292-D19D095D5BAB}"/>
              </a:ext>
            </a:extLst>
          </p:cNvPr>
          <p:cNvSpPr>
            <a:spLocks noGrp="1"/>
          </p:cNvSpPr>
          <p:nvPr>
            <p:ph type="body" sz="quarter" idx="16"/>
          </p:nvPr>
        </p:nvSpPr>
        <p:spPr>
          <a:xfrm>
            <a:off x="1211439" y="4944071"/>
            <a:ext cx="2573666" cy="419100"/>
          </a:xfrm>
        </p:spPr>
        <p:txBody>
          <a:bodyPr anchor="ctr"/>
          <a:lstStyle>
            <a:lvl1pPr algn="ctr">
              <a:defRPr b="1">
                <a:solidFill>
                  <a:schemeClr val="accent1"/>
                </a:solidFill>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3ADBC437-5D9D-4357-94E6-682D2E7E9ADF}"/>
              </a:ext>
            </a:extLst>
          </p:cNvPr>
          <p:cNvSpPr>
            <a:spLocks noGrp="1"/>
          </p:cNvSpPr>
          <p:nvPr>
            <p:ph type="pic" sz="quarter" idx="10"/>
          </p:nvPr>
        </p:nvSpPr>
        <p:spPr>
          <a:xfrm>
            <a:off x="1" y="704849"/>
            <a:ext cx="6313715" cy="2724149"/>
          </a:xfrm>
          <a:prstGeom prst="rect">
            <a:avLst/>
          </a:prstGeom>
          <a:noFill/>
        </p:spPr>
        <p:txBody>
          <a:bodyPr wrap="square">
            <a:noAutofit/>
          </a:bodyPr>
          <a:lstStyle>
            <a:lvl1pPr>
              <a:defRPr sz="1600"/>
            </a:lvl1pPr>
          </a:lstStyle>
          <a:p>
            <a:endParaRPr lang="en-ID"/>
          </a:p>
        </p:txBody>
      </p:sp>
      <p:sp>
        <p:nvSpPr>
          <p:cNvPr id="3" name="Title 1">
            <a:extLst>
              <a:ext uri="{FF2B5EF4-FFF2-40B4-BE49-F238E27FC236}">
                <a16:creationId xmlns:a16="http://schemas.microsoft.com/office/drawing/2014/main" id="{3B3C8860-4370-46F7-95DF-68D103416E2A}"/>
              </a:ext>
            </a:extLst>
          </p:cNvPr>
          <p:cNvSpPr>
            <a:spLocks noGrp="1"/>
          </p:cNvSpPr>
          <p:nvPr>
            <p:ph type="title"/>
          </p:nvPr>
        </p:nvSpPr>
        <p:spPr>
          <a:xfrm>
            <a:off x="6705600" y="1750217"/>
            <a:ext cx="5257800" cy="1154532"/>
          </a:xfrm>
        </p:spPr>
        <p:txBody>
          <a:bodyPr anchor="ctr"/>
          <a:lstStyle/>
          <a:p>
            <a:r>
              <a:rPr lang="en-US"/>
              <a:t>Click to edit Master title style</a:t>
            </a:r>
          </a:p>
        </p:txBody>
      </p:sp>
      <p:sp>
        <p:nvSpPr>
          <p:cNvPr id="4" name="Text Placeholder 8">
            <a:extLst>
              <a:ext uri="{FF2B5EF4-FFF2-40B4-BE49-F238E27FC236}">
                <a16:creationId xmlns:a16="http://schemas.microsoft.com/office/drawing/2014/main" id="{33D889A9-B4DE-4252-84A4-25A7BF625FA3}"/>
              </a:ext>
            </a:extLst>
          </p:cNvPr>
          <p:cNvSpPr>
            <a:spLocks noGrp="1"/>
          </p:cNvSpPr>
          <p:nvPr>
            <p:ph type="body" sz="quarter" idx="20" hasCustomPrompt="1"/>
          </p:nvPr>
        </p:nvSpPr>
        <p:spPr>
          <a:xfrm>
            <a:off x="6705600" y="1248208"/>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6" name="Straight Connector 5">
            <a:extLst>
              <a:ext uri="{FF2B5EF4-FFF2-40B4-BE49-F238E27FC236}">
                <a16:creationId xmlns:a16="http://schemas.microsoft.com/office/drawing/2014/main" id="{D8948E53-307C-43E2-86C1-4175E91D5E18}"/>
              </a:ext>
            </a:extLst>
          </p:cNvPr>
          <p:cNvCxnSpPr>
            <a:cxnSpLocks/>
          </p:cNvCxnSpPr>
          <p:nvPr userDrawn="1"/>
        </p:nvCxnSpPr>
        <p:spPr>
          <a:xfrm>
            <a:off x="6592019" y="1750217"/>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B1E0ECA-1823-4C8F-92BE-EE3EABB86CF5}"/>
              </a:ext>
            </a:extLst>
          </p:cNvPr>
          <p:cNvSpPr>
            <a:spLocks noGrp="1"/>
          </p:cNvSpPr>
          <p:nvPr>
            <p:ph type="ftr" sz="quarter" idx="21"/>
          </p:nvPr>
        </p:nvSpPr>
        <p:spPr/>
        <p:txBody>
          <a:bodyPr/>
          <a:lstStyle/>
          <a:p>
            <a:endParaRPr lang="en-US"/>
          </a:p>
        </p:txBody>
      </p:sp>
      <p:sp>
        <p:nvSpPr>
          <p:cNvPr id="7" name="Slide Number Placeholder 6">
            <a:extLst>
              <a:ext uri="{FF2B5EF4-FFF2-40B4-BE49-F238E27FC236}">
                <a16:creationId xmlns:a16="http://schemas.microsoft.com/office/drawing/2014/main" id="{876B28D1-9371-4B40-9128-6AC0FAD73244}"/>
              </a:ext>
            </a:extLst>
          </p:cNvPr>
          <p:cNvSpPr>
            <a:spLocks noGrp="1"/>
          </p:cNvSpPr>
          <p:nvPr>
            <p:ph type="sldNum" sz="quarter" idx="22"/>
          </p:nvPr>
        </p:nvSpPr>
        <p:spPr/>
        <p:txBody>
          <a:bodyPr/>
          <a:lstStyle/>
          <a:p>
            <a:fld id="{9A283195-73B8-43E8-B5D9-261C00E2602C}" type="slidenum">
              <a:rPr lang="en-US" smtClean="0"/>
              <a:pPr/>
              <a:t>‹Nº›</a:t>
            </a:fld>
            <a:endParaRPr lang="en-US"/>
          </a:p>
        </p:txBody>
      </p:sp>
      <p:sp>
        <p:nvSpPr>
          <p:cNvPr id="17" name="Text Placeholder 14">
            <a:extLst>
              <a:ext uri="{FF2B5EF4-FFF2-40B4-BE49-F238E27FC236}">
                <a16:creationId xmlns:a16="http://schemas.microsoft.com/office/drawing/2014/main" id="{3C79422C-0A1B-43F9-B6FC-F298C0DA978C}"/>
              </a:ext>
            </a:extLst>
          </p:cNvPr>
          <p:cNvSpPr>
            <a:spLocks noGrp="1"/>
          </p:cNvSpPr>
          <p:nvPr>
            <p:ph type="body" sz="quarter" idx="23"/>
          </p:nvPr>
        </p:nvSpPr>
        <p:spPr>
          <a:xfrm>
            <a:off x="5018861" y="5363171"/>
            <a:ext cx="2573666" cy="876145"/>
          </a:xfrm>
        </p:spPr>
        <p:txBody>
          <a:bodyPr/>
          <a:lstStyle>
            <a:lvl1pPr algn="ctr">
              <a:defRPr/>
            </a:lvl1pPr>
            <a:lvl2pPr algn="ctr">
              <a:defRPr/>
            </a:lvl2pPr>
          </a:lstStyle>
          <a:p>
            <a:pPr lvl="0"/>
            <a:r>
              <a:rPr lang="en-US"/>
              <a:t>Click to edit Master text styles</a:t>
            </a:r>
          </a:p>
          <a:p>
            <a:pPr lvl="1"/>
            <a:r>
              <a:rPr lang="en-US"/>
              <a:t>Second level</a:t>
            </a:r>
          </a:p>
        </p:txBody>
      </p:sp>
      <p:sp>
        <p:nvSpPr>
          <p:cNvPr id="18" name="Text Placeholder 14">
            <a:extLst>
              <a:ext uri="{FF2B5EF4-FFF2-40B4-BE49-F238E27FC236}">
                <a16:creationId xmlns:a16="http://schemas.microsoft.com/office/drawing/2014/main" id="{7C01FD8A-59CE-4588-B563-20D61C86031C}"/>
              </a:ext>
            </a:extLst>
          </p:cNvPr>
          <p:cNvSpPr>
            <a:spLocks noGrp="1"/>
          </p:cNvSpPr>
          <p:nvPr>
            <p:ph type="body" sz="quarter" idx="24"/>
          </p:nvPr>
        </p:nvSpPr>
        <p:spPr>
          <a:xfrm>
            <a:off x="5018861" y="4944071"/>
            <a:ext cx="2573666" cy="419100"/>
          </a:xfrm>
        </p:spPr>
        <p:txBody>
          <a:bodyPr anchor="ctr"/>
          <a:lstStyle>
            <a:lvl1pPr algn="ctr">
              <a:defRPr b="1">
                <a:solidFill>
                  <a:schemeClr val="accent1"/>
                </a:solidFill>
              </a:defRPr>
            </a:lvl1pPr>
          </a:lstStyle>
          <a:p>
            <a:pPr lvl="0"/>
            <a:r>
              <a:rPr lang="en-US"/>
              <a:t>Click to edit Master text styles</a:t>
            </a:r>
          </a:p>
        </p:txBody>
      </p:sp>
      <p:sp>
        <p:nvSpPr>
          <p:cNvPr id="19" name="Text Placeholder 14">
            <a:extLst>
              <a:ext uri="{FF2B5EF4-FFF2-40B4-BE49-F238E27FC236}">
                <a16:creationId xmlns:a16="http://schemas.microsoft.com/office/drawing/2014/main" id="{C8CB92F8-5823-41DB-9F7A-F63221EB4FD0}"/>
              </a:ext>
            </a:extLst>
          </p:cNvPr>
          <p:cNvSpPr>
            <a:spLocks noGrp="1"/>
          </p:cNvSpPr>
          <p:nvPr>
            <p:ph type="body" sz="quarter" idx="25"/>
          </p:nvPr>
        </p:nvSpPr>
        <p:spPr>
          <a:xfrm>
            <a:off x="8826286" y="5363171"/>
            <a:ext cx="2573666" cy="876145"/>
          </a:xfrm>
        </p:spPr>
        <p:txBody>
          <a:bodyPr/>
          <a:lstStyle>
            <a:lvl1pPr algn="ctr">
              <a:defRPr/>
            </a:lvl1pPr>
            <a:lvl2pPr algn="ctr">
              <a:defRPr/>
            </a:lvl2pPr>
          </a:lstStyle>
          <a:p>
            <a:pPr lvl="0"/>
            <a:r>
              <a:rPr lang="en-US"/>
              <a:t>Click to edit Master text styles</a:t>
            </a:r>
          </a:p>
          <a:p>
            <a:pPr lvl="1"/>
            <a:r>
              <a:rPr lang="en-US"/>
              <a:t>Second level</a:t>
            </a:r>
          </a:p>
        </p:txBody>
      </p:sp>
      <p:sp>
        <p:nvSpPr>
          <p:cNvPr id="20" name="Text Placeholder 14">
            <a:extLst>
              <a:ext uri="{FF2B5EF4-FFF2-40B4-BE49-F238E27FC236}">
                <a16:creationId xmlns:a16="http://schemas.microsoft.com/office/drawing/2014/main" id="{F6E3703F-147C-442F-BC96-D74061331CDA}"/>
              </a:ext>
            </a:extLst>
          </p:cNvPr>
          <p:cNvSpPr>
            <a:spLocks noGrp="1"/>
          </p:cNvSpPr>
          <p:nvPr>
            <p:ph type="body" sz="quarter" idx="26"/>
          </p:nvPr>
        </p:nvSpPr>
        <p:spPr>
          <a:xfrm>
            <a:off x="8826286" y="4944071"/>
            <a:ext cx="2573666" cy="419100"/>
          </a:xfrm>
        </p:spPr>
        <p:txBody>
          <a:bodyPr anchor="ctr"/>
          <a:lstStyle>
            <a:lvl1pPr algn="ctr">
              <a:defRPr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25190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80B8AFF-007F-405D-9C30-48708068D8F5}"/>
              </a:ext>
            </a:extLst>
          </p:cNvPr>
          <p:cNvSpPr>
            <a:spLocks noGrp="1"/>
          </p:cNvSpPr>
          <p:nvPr>
            <p:ph type="pic" sz="quarter" idx="12"/>
          </p:nvPr>
        </p:nvSpPr>
        <p:spPr>
          <a:xfrm>
            <a:off x="758421" y="386211"/>
            <a:ext cx="6638924" cy="4580628"/>
          </a:xfrm>
          <a:custGeom>
            <a:avLst/>
            <a:gdLst>
              <a:gd name="connsiteX0" fmla="*/ 0 w 6638924"/>
              <a:gd name="connsiteY0" fmla="*/ 0 h 4580628"/>
              <a:gd name="connsiteX1" fmla="*/ 1334931 w 6638924"/>
              <a:gd name="connsiteY1" fmla="*/ 0 h 4580628"/>
              <a:gd name="connsiteX2" fmla="*/ 2171697 w 6638924"/>
              <a:gd name="connsiteY2" fmla="*/ 0 h 4580628"/>
              <a:gd name="connsiteX3" fmla="*/ 5303992 w 6638924"/>
              <a:gd name="connsiteY3" fmla="*/ 0 h 4580628"/>
              <a:gd name="connsiteX4" fmla="*/ 6638923 w 6638924"/>
              <a:gd name="connsiteY4" fmla="*/ 0 h 4580628"/>
              <a:gd name="connsiteX5" fmla="*/ 6638924 w 6638924"/>
              <a:gd name="connsiteY5" fmla="*/ 0 h 4580628"/>
              <a:gd name="connsiteX6" fmla="*/ 6638924 w 6638924"/>
              <a:gd name="connsiteY6" fmla="*/ 1334932 h 4580628"/>
              <a:gd name="connsiteX7" fmla="*/ 6638924 w 6638924"/>
              <a:gd name="connsiteY7" fmla="*/ 3245696 h 4580628"/>
              <a:gd name="connsiteX8" fmla="*/ 6638924 w 6638924"/>
              <a:gd name="connsiteY8" fmla="*/ 3255514 h 4580628"/>
              <a:gd name="connsiteX9" fmla="*/ 6638923 w 6638924"/>
              <a:gd name="connsiteY9" fmla="*/ 3255514 h 4580628"/>
              <a:gd name="connsiteX10" fmla="*/ 6638923 w 6638924"/>
              <a:gd name="connsiteY10" fmla="*/ 4580628 h 4580628"/>
              <a:gd name="connsiteX11" fmla="*/ 5303992 w 6638924"/>
              <a:gd name="connsiteY11" fmla="*/ 4580628 h 4580628"/>
              <a:gd name="connsiteX12" fmla="*/ 2171697 w 6638924"/>
              <a:gd name="connsiteY12" fmla="*/ 4580628 h 4580628"/>
              <a:gd name="connsiteX13" fmla="*/ 1334931 w 6638924"/>
              <a:gd name="connsiteY13" fmla="*/ 4580628 h 4580628"/>
              <a:gd name="connsiteX14" fmla="*/ 6891 w 6638924"/>
              <a:gd name="connsiteY14" fmla="*/ 3382185 h 4580628"/>
              <a:gd name="connsiteX15" fmla="*/ 495 w 6638924"/>
              <a:gd name="connsiteY15" fmla="*/ 3255514 h 4580628"/>
              <a:gd name="connsiteX16" fmla="*/ 0 w 6638924"/>
              <a:gd name="connsiteY16" fmla="*/ 3255514 h 458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38924" h="4580628">
                <a:moveTo>
                  <a:pt x="0" y="0"/>
                </a:moveTo>
                <a:lnTo>
                  <a:pt x="1334931" y="0"/>
                </a:lnTo>
                <a:lnTo>
                  <a:pt x="2171697" y="0"/>
                </a:lnTo>
                <a:lnTo>
                  <a:pt x="5303992" y="0"/>
                </a:lnTo>
                <a:lnTo>
                  <a:pt x="6638923" y="0"/>
                </a:lnTo>
                <a:lnTo>
                  <a:pt x="6638924" y="0"/>
                </a:lnTo>
                <a:lnTo>
                  <a:pt x="6638924" y="1334932"/>
                </a:lnTo>
                <a:lnTo>
                  <a:pt x="6638924" y="3245696"/>
                </a:lnTo>
                <a:lnTo>
                  <a:pt x="6638924" y="3255514"/>
                </a:lnTo>
                <a:lnTo>
                  <a:pt x="6638923" y="3255514"/>
                </a:lnTo>
                <a:lnTo>
                  <a:pt x="6638923" y="4580628"/>
                </a:lnTo>
                <a:lnTo>
                  <a:pt x="5303992" y="4580628"/>
                </a:lnTo>
                <a:lnTo>
                  <a:pt x="2171697" y="4580628"/>
                </a:lnTo>
                <a:lnTo>
                  <a:pt x="1334931" y="4580628"/>
                </a:lnTo>
                <a:cubicBezTo>
                  <a:pt x="643747" y="4580628"/>
                  <a:pt x="75253" y="4055333"/>
                  <a:pt x="6891" y="3382185"/>
                </a:cubicBezTo>
                <a:lnTo>
                  <a:pt x="495" y="3255514"/>
                </a:lnTo>
                <a:lnTo>
                  <a:pt x="0" y="3255514"/>
                </a:lnTo>
                <a:close/>
              </a:path>
            </a:pathLst>
          </a:custGeom>
          <a:solidFill>
            <a:schemeClr val="bg2">
              <a:lumMod val="90000"/>
            </a:schemeClr>
          </a:solidFill>
          <a:effectLst>
            <a:outerShdw blurRad="254000" sx="102000" sy="102000" algn="ctr" rotWithShape="0">
              <a:prstClr val="black">
                <a:alpha val="5000"/>
              </a:prstClr>
            </a:outerShdw>
          </a:effectLst>
        </p:spPr>
        <p:txBody>
          <a:bodyPr wrap="square" anchor="ctr">
            <a:noAutofit/>
          </a:bodyPr>
          <a:lstStyle>
            <a:lvl1pPr algn="ctr">
              <a:defRPr sz="1000"/>
            </a:lvl1pPr>
          </a:lstStyle>
          <a:p>
            <a:endParaRPr lang="en-US"/>
          </a:p>
        </p:txBody>
      </p:sp>
      <p:sp>
        <p:nvSpPr>
          <p:cNvPr id="2" name="Title 1">
            <a:extLst>
              <a:ext uri="{FF2B5EF4-FFF2-40B4-BE49-F238E27FC236}">
                <a16:creationId xmlns:a16="http://schemas.microsoft.com/office/drawing/2014/main" id="{518C237C-656C-4091-A651-5040A10B3098}"/>
              </a:ext>
            </a:extLst>
          </p:cNvPr>
          <p:cNvSpPr>
            <a:spLocks noGrp="1"/>
          </p:cNvSpPr>
          <p:nvPr>
            <p:ph type="title"/>
          </p:nvPr>
        </p:nvSpPr>
        <p:spPr>
          <a:xfrm>
            <a:off x="7867649" y="386211"/>
            <a:ext cx="3565930" cy="1695796"/>
          </a:xfrm>
        </p:spPr>
        <p:txBody>
          <a:bodyPr/>
          <a:lstStyle>
            <a:lvl1pPr algn="l">
              <a:defRPr/>
            </a:lvl1pPr>
          </a:lstStyle>
          <a:p>
            <a:r>
              <a:rPr lang="en-US"/>
              <a:t>Click to edit Master title style</a:t>
            </a:r>
          </a:p>
        </p:txBody>
      </p:sp>
      <p:sp>
        <p:nvSpPr>
          <p:cNvPr id="3" name="Footer Placeholder 2">
            <a:extLst>
              <a:ext uri="{FF2B5EF4-FFF2-40B4-BE49-F238E27FC236}">
                <a16:creationId xmlns:a16="http://schemas.microsoft.com/office/drawing/2014/main" id="{7DC1D7A9-40C2-4580-ABB4-96FBC8EF3F72}"/>
              </a:ext>
            </a:extLst>
          </p:cNvPr>
          <p:cNvSpPr>
            <a:spLocks noGrp="1"/>
          </p:cNvSpPr>
          <p:nvPr>
            <p:ph type="ftr" sz="quarter" idx="10"/>
          </p:nvPr>
        </p:nvSpPr>
        <p:spPr/>
        <p:txBody>
          <a:bodyPr/>
          <a:lstStyle/>
          <a:p>
            <a:r>
              <a:rPr lang="en-US"/>
              <a:t>Here is your footer</a:t>
            </a:r>
          </a:p>
        </p:txBody>
      </p:sp>
      <p:sp>
        <p:nvSpPr>
          <p:cNvPr id="4" name="Slide Number Placeholder 3">
            <a:extLst>
              <a:ext uri="{FF2B5EF4-FFF2-40B4-BE49-F238E27FC236}">
                <a16:creationId xmlns:a16="http://schemas.microsoft.com/office/drawing/2014/main" id="{5D7683BB-0178-4275-B107-D5461423F92C}"/>
              </a:ext>
            </a:extLst>
          </p:cNvPr>
          <p:cNvSpPr>
            <a:spLocks noGrp="1"/>
          </p:cNvSpPr>
          <p:nvPr>
            <p:ph type="sldNum" sz="quarter" idx="11"/>
          </p:nvPr>
        </p:nvSpPr>
        <p:spPr/>
        <p:txBody>
          <a:bodyPr/>
          <a:lstStyle/>
          <a:p>
            <a:fld id="{939D94A2-441C-46DC-B320-6C6ED28A6950}" type="slidenum">
              <a:rPr lang="en-US" smtClean="0"/>
              <a:pPr/>
              <a:t>‹Nº›</a:t>
            </a:fld>
            <a:endParaRPr lang="en-US"/>
          </a:p>
        </p:txBody>
      </p:sp>
      <p:sp>
        <p:nvSpPr>
          <p:cNvPr id="8" name="Text Placeholder 7">
            <a:extLst>
              <a:ext uri="{FF2B5EF4-FFF2-40B4-BE49-F238E27FC236}">
                <a16:creationId xmlns:a16="http://schemas.microsoft.com/office/drawing/2014/main" id="{20C75B64-506D-491D-A447-1AE78BC1C572}"/>
              </a:ext>
            </a:extLst>
          </p:cNvPr>
          <p:cNvSpPr>
            <a:spLocks noGrp="1"/>
          </p:cNvSpPr>
          <p:nvPr>
            <p:ph type="body" sz="quarter" idx="13"/>
          </p:nvPr>
        </p:nvSpPr>
        <p:spPr>
          <a:xfrm>
            <a:off x="6315076" y="2727355"/>
            <a:ext cx="4857750" cy="1638269"/>
          </a:xfrm>
        </p:spPr>
        <p:txBody>
          <a:bodyPr/>
          <a:lstStyle>
            <a:lvl1pPr algn="ju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17" name="Text Placeholder 7">
            <a:extLst>
              <a:ext uri="{FF2B5EF4-FFF2-40B4-BE49-F238E27FC236}">
                <a16:creationId xmlns:a16="http://schemas.microsoft.com/office/drawing/2014/main" id="{8364009D-A292-4EBF-BBE4-0B6124C072AE}"/>
              </a:ext>
            </a:extLst>
          </p:cNvPr>
          <p:cNvSpPr>
            <a:spLocks noGrp="1"/>
          </p:cNvSpPr>
          <p:nvPr>
            <p:ph type="body" sz="quarter" idx="14"/>
          </p:nvPr>
        </p:nvSpPr>
        <p:spPr>
          <a:xfrm>
            <a:off x="9471429" y="5761891"/>
            <a:ext cx="1962150" cy="338843"/>
          </a:xfrm>
        </p:spPr>
        <p:txBody>
          <a:bodyPr>
            <a:noAutofit/>
          </a:bodyPr>
          <a:lstStyle>
            <a:lvl1pPr algn="ctr">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18" name="Text Placeholder 7">
            <a:extLst>
              <a:ext uri="{FF2B5EF4-FFF2-40B4-BE49-F238E27FC236}">
                <a16:creationId xmlns:a16="http://schemas.microsoft.com/office/drawing/2014/main" id="{31F96A92-259A-459C-BBAF-CA6DA7DEDCB8}"/>
              </a:ext>
            </a:extLst>
          </p:cNvPr>
          <p:cNvSpPr>
            <a:spLocks noGrp="1"/>
          </p:cNvSpPr>
          <p:nvPr>
            <p:ph type="body" sz="quarter" idx="15"/>
          </p:nvPr>
        </p:nvSpPr>
        <p:spPr>
          <a:xfrm>
            <a:off x="7293177" y="5761891"/>
            <a:ext cx="1962150" cy="338843"/>
          </a:xfrm>
        </p:spPr>
        <p:txBody>
          <a:bodyPr>
            <a:noAutofit/>
          </a:bodyPr>
          <a:lstStyle>
            <a:lvl1pPr algn="ctr">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19" name="Text Placeholder 7">
            <a:extLst>
              <a:ext uri="{FF2B5EF4-FFF2-40B4-BE49-F238E27FC236}">
                <a16:creationId xmlns:a16="http://schemas.microsoft.com/office/drawing/2014/main" id="{5114F1E8-53BF-4876-9DFF-A3C2C5421EDD}"/>
              </a:ext>
            </a:extLst>
          </p:cNvPr>
          <p:cNvSpPr>
            <a:spLocks noGrp="1"/>
          </p:cNvSpPr>
          <p:nvPr>
            <p:ph type="body" sz="quarter" idx="16"/>
          </p:nvPr>
        </p:nvSpPr>
        <p:spPr>
          <a:xfrm>
            <a:off x="5114925" y="5761891"/>
            <a:ext cx="1962150" cy="338843"/>
          </a:xfrm>
        </p:spPr>
        <p:txBody>
          <a:bodyPr>
            <a:noAutofit/>
          </a:bodyPr>
          <a:lstStyle>
            <a:lvl1pPr algn="ctr">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0" name="Text Placeholder 7">
            <a:extLst>
              <a:ext uri="{FF2B5EF4-FFF2-40B4-BE49-F238E27FC236}">
                <a16:creationId xmlns:a16="http://schemas.microsoft.com/office/drawing/2014/main" id="{44D0ABED-F48C-4B29-931C-3F9A7B28EE34}"/>
              </a:ext>
            </a:extLst>
          </p:cNvPr>
          <p:cNvSpPr>
            <a:spLocks noGrp="1"/>
          </p:cNvSpPr>
          <p:nvPr>
            <p:ph type="body" sz="quarter" idx="17"/>
          </p:nvPr>
        </p:nvSpPr>
        <p:spPr>
          <a:xfrm>
            <a:off x="2936673" y="5761891"/>
            <a:ext cx="1962150" cy="338843"/>
          </a:xfrm>
        </p:spPr>
        <p:txBody>
          <a:bodyPr>
            <a:noAutofit/>
          </a:bodyPr>
          <a:lstStyle>
            <a:lvl1pPr algn="ctr">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
        <p:nvSpPr>
          <p:cNvPr id="21" name="Text Placeholder 7">
            <a:extLst>
              <a:ext uri="{FF2B5EF4-FFF2-40B4-BE49-F238E27FC236}">
                <a16:creationId xmlns:a16="http://schemas.microsoft.com/office/drawing/2014/main" id="{CC7E54BA-036D-4320-AB89-08EE378F79BF}"/>
              </a:ext>
            </a:extLst>
          </p:cNvPr>
          <p:cNvSpPr>
            <a:spLocks noGrp="1"/>
          </p:cNvSpPr>
          <p:nvPr>
            <p:ph type="body" sz="quarter" idx="18"/>
          </p:nvPr>
        </p:nvSpPr>
        <p:spPr>
          <a:xfrm>
            <a:off x="758421" y="5761891"/>
            <a:ext cx="1962150" cy="338843"/>
          </a:xfrm>
        </p:spPr>
        <p:txBody>
          <a:bodyPr>
            <a:noAutofit/>
          </a:bodyPr>
          <a:lstStyle>
            <a:lvl1pPr algn="ctr">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p>
        </p:txBody>
      </p:sp>
    </p:spTree>
    <p:extLst>
      <p:ext uri="{BB962C8B-B14F-4D97-AF65-F5344CB8AC3E}">
        <p14:creationId xmlns:p14="http://schemas.microsoft.com/office/powerpoint/2010/main" val="33968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12192000" cy="2791968"/>
          </a:xfrm>
          <a:custGeom>
            <a:avLst/>
            <a:gdLst>
              <a:gd name="connsiteX0" fmla="*/ 0 w 12192000"/>
              <a:gd name="connsiteY0" fmla="*/ 0 h 2791968"/>
              <a:gd name="connsiteX1" fmla="*/ 12192000 w 12192000"/>
              <a:gd name="connsiteY1" fmla="*/ 0 h 2791968"/>
              <a:gd name="connsiteX2" fmla="*/ 12192000 w 12192000"/>
              <a:gd name="connsiteY2" fmla="*/ 2791968 h 2791968"/>
              <a:gd name="connsiteX3" fmla="*/ 0 w 12192000"/>
              <a:gd name="connsiteY3" fmla="*/ 2791968 h 2791968"/>
            </a:gdLst>
            <a:ahLst/>
            <a:cxnLst>
              <a:cxn ang="0">
                <a:pos x="connsiteX0" y="connsiteY0"/>
              </a:cxn>
              <a:cxn ang="0">
                <a:pos x="connsiteX1" y="connsiteY1"/>
              </a:cxn>
              <a:cxn ang="0">
                <a:pos x="connsiteX2" y="connsiteY2"/>
              </a:cxn>
              <a:cxn ang="0">
                <a:pos x="connsiteX3" y="connsiteY3"/>
              </a:cxn>
            </a:cxnLst>
            <a:rect l="l" t="t" r="r" b="b"/>
            <a:pathLst>
              <a:path w="12192000" h="2791968">
                <a:moveTo>
                  <a:pt x="0" y="0"/>
                </a:moveTo>
                <a:lnTo>
                  <a:pt x="12192000" y="0"/>
                </a:lnTo>
                <a:lnTo>
                  <a:pt x="12192000" y="2791968"/>
                </a:lnTo>
                <a:lnTo>
                  <a:pt x="0" y="2791968"/>
                </a:lnTo>
                <a:close/>
              </a:path>
            </a:pathLst>
          </a:custGeom>
          <a:solidFill>
            <a:schemeClr val="bg2"/>
          </a:solidFill>
        </p:spPr>
        <p:txBody>
          <a:bodyPr wrap="square">
            <a:noAutofit/>
          </a:bodyPr>
          <a:lstStyle>
            <a:lvl1pPr>
              <a:defRPr/>
            </a:lvl1pPr>
          </a:lstStyle>
          <a:p>
            <a:r>
              <a:rPr lang="en-ID"/>
              <a:t>Add picture and send it back</a:t>
            </a:r>
          </a:p>
        </p:txBody>
      </p:sp>
      <p:sp>
        <p:nvSpPr>
          <p:cNvPr id="7" name="Title 7">
            <a:extLst>
              <a:ext uri="{FF2B5EF4-FFF2-40B4-BE49-F238E27FC236}">
                <a16:creationId xmlns:a16="http://schemas.microsoft.com/office/drawing/2014/main" id="{B9666CA4-76BC-4A2C-B08B-25032AE5A01E}"/>
              </a:ext>
            </a:extLst>
          </p:cNvPr>
          <p:cNvSpPr>
            <a:spLocks noGrp="1"/>
          </p:cNvSpPr>
          <p:nvPr>
            <p:ph type="title"/>
          </p:nvPr>
        </p:nvSpPr>
        <p:spPr>
          <a:xfrm>
            <a:off x="6258585" y="3069430"/>
            <a:ext cx="5280798" cy="1058780"/>
          </a:xfrm>
          <a:ln>
            <a:noFill/>
          </a:ln>
        </p:spPr>
        <p:txBody>
          <a:bodyPr/>
          <a:lstStyle>
            <a:lvl1pPr algn="l">
              <a:defRPr/>
            </a:lvl1pPr>
          </a:lstStyle>
          <a:p>
            <a:r>
              <a:rPr lang="en-US"/>
              <a:t>Click to edit Master title style</a:t>
            </a:r>
          </a:p>
        </p:txBody>
      </p:sp>
      <p:sp>
        <p:nvSpPr>
          <p:cNvPr id="8" name="Text Placeholder 10">
            <a:extLst>
              <a:ext uri="{FF2B5EF4-FFF2-40B4-BE49-F238E27FC236}">
                <a16:creationId xmlns:a16="http://schemas.microsoft.com/office/drawing/2014/main" id="{329BB94A-F1A2-4833-B88D-CDFC6EB791CA}"/>
              </a:ext>
            </a:extLst>
          </p:cNvPr>
          <p:cNvSpPr>
            <a:spLocks noGrp="1"/>
          </p:cNvSpPr>
          <p:nvPr>
            <p:ph type="body" sz="quarter" idx="10"/>
          </p:nvPr>
        </p:nvSpPr>
        <p:spPr>
          <a:xfrm>
            <a:off x="6257925" y="4289299"/>
            <a:ext cx="5280707" cy="1705101"/>
          </a:xfr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6832760-F688-42FA-B46B-1026BBCD3278}"/>
              </a:ext>
            </a:extLst>
          </p:cNvPr>
          <p:cNvSpPr>
            <a:spLocks noGrp="1"/>
          </p:cNvSpPr>
          <p:nvPr>
            <p:ph type="ftr" sz="quarter" idx="15"/>
          </p:nvPr>
        </p:nvSpPr>
        <p:spPr/>
        <p:txBody>
          <a:bodyPr/>
          <a:lstStyle/>
          <a:p>
            <a:r>
              <a:rPr lang="en-GB"/>
              <a:t>Here is your footer</a:t>
            </a:r>
          </a:p>
        </p:txBody>
      </p:sp>
      <p:sp>
        <p:nvSpPr>
          <p:cNvPr id="4" name="Slide Number Placeholder 3">
            <a:extLst>
              <a:ext uri="{FF2B5EF4-FFF2-40B4-BE49-F238E27FC236}">
                <a16:creationId xmlns:a16="http://schemas.microsoft.com/office/drawing/2014/main" id="{666AD927-872E-470B-A337-DB34CEED4788}"/>
              </a:ext>
            </a:extLst>
          </p:cNvPr>
          <p:cNvSpPr>
            <a:spLocks noGrp="1"/>
          </p:cNvSpPr>
          <p:nvPr>
            <p:ph type="sldNum" sz="quarter" idx="16"/>
          </p:nvPr>
        </p:nvSpPr>
        <p:spPr/>
        <p:txBody>
          <a:bodyPr/>
          <a:lstStyle/>
          <a:p>
            <a:fld id="{2C4E061C-3EA4-4E28-AA3B-6A471AB751F9}" type="slidenum">
              <a:rPr lang="en-GB" smtClean="0"/>
              <a:pPr/>
              <a:t>‹Nº›</a:t>
            </a:fld>
            <a:endParaRPr lang="en-GB"/>
          </a:p>
        </p:txBody>
      </p:sp>
    </p:spTree>
    <p:extLst>
      <p:ext uri="{BB962C8B-B14F-4D97-AF65-F5344CB8AC3E}">
        <p14:creationId xmlns:p14="http://schemas.microsoft.com/office/powerpoint/2010/main" val="289475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8_Custom Layou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E49A7FF-3C0D-4315-9F4D-A90E9ED4D37A}"/>
              </a:ext>
            </a:extLst>
          </p:cNvPr>
          <p:cNvSpPr>
            <a:spLocks noGrp="1"/>
          </p:cNvSpPr>
          <p:nvPr>
            <p:ph type="pic" sz="quarter" idx="10" hasCustomPrompt="1"/>
          </p:nvPr>
        </p:nvSpPr>
        <p:spPr>
          <a:xfrm>
            <a:off x="0" y="0"/>
            <a:ext cx="12192000" cy="6858000"/>
          </a:xfrm>
        </p:spPr>
        <p:txBody>
          <a:bodyPr/>
          <a:lstStyle>
            <a:lvl1pPr algn="ctr">
              <a:defRPr>
                <a:solidFill>
                  <a:schemeClr val="bg1"/>
                </a:solidFill>
              </a:defRPr>
            </a:lvl1pPr>
          </a:lstStyle>
          <a:p>
            <a:r>
              <a:rPr lang="en-US"/>
              <a:t>1) Add picture 2) Send to back</a:t>
            </a:r>
            <a:endParaRPr lang="en-GB"/>
          </a:p>
        </p:txBody>
      </p:sp>
      <p:sp>
        <p:nvSpPr>
          <p:cNvPr id="2" name="Title 1">
            <a:extLst>
              <a:ext uri="{FF2B5EF4-FFF2-40B4-BE49-F238E27FC236}">
                <a16:creationId xmlns:a16="http://schemas.microsoft.com/office/drawing/2014/main" id="{B0591695-C67E-49C9-948B-E6F4D9E49FAE}"/>
              </a:ext>
            </a:extLst>
          </p:cNvPr>
          <p:cNvSpPr>
            <a:spLocks noGrp="1"/>
          </p:cNvSpPr>
          <p:nvPr>
            <p:ph type="title"/>
          </p:nvPr>
        </p:nvSpPr>
        <p:spPr>
          <a:xfrm>
            <a:off x="4484914" y="3173537"/>
            <a:ext cx="6868886" cy="1095126"/>
          </a:xfrm>
        </p:spPr>
        <p:txBody>
          <a:bodyPr/>
          <a:lstStyle>
            <a:lvl1pPr algn="l">
              <a:defRPr>
                <a:solidFill>
                  <a:schemeClr val="bg1"/>
                </a:solidFill>
              </a:defRPr>
            </a:lvl1pPr>
          </a:lstStyle>
          <a:p>
            <a:r>
              <a:rPr lang="en-US"/>
              <a:t>Click to edit Master title style</a:t>
            </a:r>
            <a:endParaRPr lang="en-GB"/>
          </a:p>
        </p:txBody>
      </p:sp>
      <p:sp>
        <p:nvSpPr>
          <p:cNvPr id="14" name="Text Placeholder 13">
            <a:extLst>
              <a:ext uri="{FF2B5EF4-FFF2-40B4-BE49-F238E27FC236}">
                <a16:creationId xmlns:a16="http://schemas.microsoft.com/office/drawing/2014/main" id="{82317AA1-FC26-4CC9-9843-FD9764641698}"/>
              </a:ext>
            </a:extLst>
          </p:cNvPr>
          <p:cNvSpPr>
            <a:spLocks noGrp="1"/>
          </p:cNvSpPr>
          <p:nvPr>
            <p:ph type="body" sz="quarter" idx="11"/>
          </p:nvPr>
        </p:nvSpPr>
        <p:spPr>
          <a:xfrm>
            <a:off x="4484914" y="4338692"/>
            <a:ext cx="6868886" cy="615843"/>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a:t>
            </a:r>
            <a:endParaRPr lang="en-GB"/>
          </a:p>
        </p:txBody>
      </p:sp>
    </p:spTree>
    <p:extLst>
      <p:ext uri="{BB962C8B-B14F-4D97-AF65-F5344CB8AC3E}">
        <p14:creationId xmlns:p14="http://schemas.microsoft.com/office/powerpoint/2010/main" val="341733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374B73-720C-4C47-A2E6-C800FF364956}"/>
              </a:ext>
            </a:extLst>
          </p:cNvPr>
          <p:cNvSpPr>
            <a:spLocks noGrp="1"/>
          </p:cNvSpPr>
          <p:nvPr>
            <p:ph type="pic" sz="quarter" idx="12"/>
          </p:nvPr>
        </p:nvSpPr>
        <p:spPr>
          <a:xfrm>
            <a:off x="0" y="0"/>
            <a:ext cx="12192000" cy="3429000"/>
          </a:xfrm>
          <a:solidFill>
            <a:schemeClr val="bg2"/>
          </a:solidFill>
        </p:spPr>
        <p:txBody>
          <a:bodyPr/>
          <a:lstStyle/>
          <a:p>
            <a:endParaRPr lang="en-US"/>
          </a:p>
        </p:txBody>
      </p:sp>
      <p:sp>
        <p:nvSpPr>
          <p:cNvPr id="2" name="Title 1">
            <a:extLst>
              <a:ext uri="{FF2B5EF4-FFF2-40B4-BE49-F238E27FC236}">
                <a16:creationId xmlns:a16="http://schemas.microsoft.com/office/drawing/2014/main" id="{97C2FD80-61CF-4BF6-81C5-BE8338C200CA}"/>
              </a:ext>
            </a:extLst>
          </p:cNvPr>
          <p:cNvSpPr>
            <a:spLocks noGrp="1"/>
          </p:cNvSpPr>
          <p:nvPr>
            <p:ph type="title" hasCustomPrompt="1"/>
          </p:nvPr>
        </p:nvSpPr>
        <p:spPr>
          <a:xfrm>
            <a:off x="776377" y="3812875"/>
            <a:ext cx="4035246" cy="854016"/>
          </a:xfrm>
        </p:spPr>
        <p:txBody>
          <a:bodyPr anchor="t"/>
          <a:lstStyle>
            <a:lvl1pPr algn="l">
              <a:defRPr/>
            </a:lvl1pPr>
          </a:lstStyle>
          <a:p>
            <a:r>
              <a:rPr lang="en-US"/>
              <a:t>Click to edit title</a:t>
            </a:r>
          </a:p>
        </p:txBody>
      </p:sp>
      <p:sp>
        <p:nvSpPr>
          <p:cNvPr id="4" name="Slide Number Placeholder 3">
            <a:extLst>
              <a:ext uri="{FF2B5EF4-FFF2-40B4-BE49-F238E27FC236}">
                <a16:creationId xmlns:a16="http://schemas.microsoft.com/office/drawing/2014/main" id="{A38B9D6A-0839-47BD-B9A9-B70864F22A2D}"/>
              </a:ext>
            </a:extLst>
          </p:cNvPr>
          <p:cNvSpPr>
            <a:spLocks noGrp="1"/>
          </p:cNvSpPr>
          <p:nvPr>
            <p:ph type="sldNum" sz="quarter" idx="11"/>
          </p:nvPr>
        </p:nvSpPr>
        <p:spPr/>
        <p:txBody>
          <a:bodyPr/>
          <a:lstStyle/>
          <a:p>
            <a:fld id="{168B1D24-925E-41AB-89A5-7A32BE679C71}" type="slidenum">
              <a:rPr lang="en-US" smtClean="0"/>
              <a:pPr/>
              <a:t>‹Nº›</a:t>
            </a:fld>
            <a:endParaRPr lang="en-US"/>
          </a:p>
        </p:txBody>
      </p:sp>
      <p:sp>
        <p:nvSpPr>
          <p:cNvPr id="11" name="Text Placeholder 10">
            <a:extLst>
              <a:ext uri="{FF2B5EF4-FFF2-40B4-BE49-F238E27FC236}">
                <a16:creationId xmlns:a16="http://schemas.microsoft.com/office/drawing/2014/main" id="{9A1E0616-8311-4444-AED4-0B610E3BB580}"/>
              </a:ext>
            </a:extLst>
          </p:cNvPr>
          <p:cNvSpPr>
            <a:spLocks noGrp="1"/>
          </p:cNvSpPr>
          <p:nvPr>
            <p:ph type="body" sz="quarter" idx="13" hasCustomPrompt="1"/>
          </p:nvPr>
        </p:nvSpPr>
        <p:spPr>
          <a:xfrm>
            <a:off x="5422900" y="2690958"/>
            <a:ext cx="1409700" cy="1372079"/>
          </a:xfrm>
        </p:spPr>
        <p:txBody>
          <a:bodyPr anchor="b">
            <a:normAutofit/>
          </a:bodyPr>
          <a:lstStyle>
            <a:lvl1pPr algn="ctr">
              <a:lnSpc>
                <a:spcPct val="100000"/>
              </a:lnSpc>
              <a:spcAft>
                <a:spcPts val="0"/>
              </a:spcAft>
              <a:defRPr sz="6600" b="1">
                <a:solidFill>
                  <a:schemeClr val="bg1"/>
                </a:solidFill>
                <a:latin typeface="+mj-lt"/>
              </a:defRPr>
            </a:lvl1pPr>
          </a:lstStyle>
          <a:p>
            <a:pPr lvl="0"/>
            <a:r>
              <a:rPr lang="en-US"/>
              <a:t>01</a:t>
            </a:r>
          </a:p>
        </p:txBody>
      </p:sp>
      <p:sp>
        <p:nvSpPr>
          <p:cNvPr id="12" name="Text Placeholder 10">
            <a:extLst>
              <a:ext uri="{FF2B5EF4-FFF2-40B4-BE49-F238E27FC236}">
                <a16:creationId xmlns:a16="http://schemas.microsoft.com/office/drawing/2014/main" id="{396881C3-8548-47A6-82A0-7E7284B12CD4}"/>
              </a:ext>
            </a:extLst>
          </p:cNvPr>
          <p:cNvSpPr>
            <a:spLocks noGrp="1"/>
          </p:cNvSpPr>
          <p:nvPr>
            <p:ph type="body" sz="quarter" idx="14" hasCustomPrompt="1"/>
          </p:nvPr>
        </p:nvSpPr>
        <p:spPr>
          <a:xfrm>
            <a:off x="7518400" y="2690958"/>
            <a:ext cx="1409700" cy="1372079"/>
          </a:xfrm>
        </p:spPr>
        <p:txBody>
          <a:bodyPr anchor="b">
            <a:normAutofit/>
          </a:bodyPr>
          <a:lstStyle>
            <a:lvl1pPr algn="ctr">
              <a:lnSpc>
                <a:spcPct val="100000"/>
              </a:lnSpc>
              <a:spcAft>
                <a:spcPts val="0"/>
              </a:spcAft>
              <a:defRPr sz="6600" b="1">
                <a:solidFill>
                  <a:schemeClr val="accent1"/>
                </a:solidFill>
                <a:latin typeface="+mj-lt"/>
              </a:defRPr>
            </a:lvl1pPr>
          </a:lstStyle>
          <a:p>
            <a:pPr lvl="0"/>
            <a:r>
              <a:rPr lang="en-US"/>
              <a:t>01</a:t>
            </a:r>
          </a:p>
        </p:txBody>
      </p:sp>
      <p:sp>
        <p:nvSpPr>
          <p:cNvPr id="13" name="Text Placeholder 10">
            <a:extLst>
              <a:ext uri="{FF2B5EF4-FFF2-40B4-BE49-F238E27FC236}">
                <a16:creationId xmlns:a16="http://schemas.microsoft.com/office/drawing/2014/main" id="{BC3A60CE-6E7F-458F-95B3-FC90F4EBB2B7}"/>
              </a:ext>
            </a:extLst>
          </p:cNvPr>
          <p:cNvSpPr>
            <a:spLocks noGrp="1"/>
          </p:cNvSpPr>
          <p:nvPr>
            <p:ph type="body" sz="quarter" idx="15" hasCustomPrompt="1"/>
          </p:nvPr>
        </p:nvSpPr>
        <p:spPr>
          <a:xfrm>
            <a:off x="9613900" y="2690958"/>
            <a:ext cx="1409700" cy="1372079"/>
          </a:xfrm>
        </p:spPr>
        <p:txBody>
          <a:bodyPr anchor="b">
            <a:normAutofit/>
          </a:bodyPr>
          <a:lstStyle>
            <a:lvl1pPr algn="ctr">
              <a:lnSpc>
                <a:spcPct val="100000"/>
              </a:lnSpc>
              <a:spcAft>
                <a:spcPts val="0"/>
              </a:spcAft>
              <a:defRPr sz="6600" b="1">
                <a:solidFill>
                  <a:schemeClr val="accent1"/>
                </a:solidFill>
                <a:latin typeface="+mj-lt"/>
              </a:defRPr>
            </a:lvl1pPr>
          </a:lstStyle>
          <a:p>
            <a:pPr lvl="0"/>
            <a:r>
              <a:rPr lang="en-US"/>
              <a:t>01</a:t>
            </a:r>
          </a:p>
        </p:txBody>
      </p:sp>
      <p:sp>
        <p:nvSpPr>
          <p:cNvPr id="14" name="Text Placeholder 16">
            <a:extLst>
              <a:ext uri="{FF2B5EF4-FFF2-40B4-BE49-F238E27FC236}">
                <a16:creationId xmlns:a16="http://schemas.microsoft.com/office/drawing/2014/main" id="{E9FEF663-139F-4D93-965B-7CA219C38C01}"/>
              </a:ext>
            </a:extLst>
          </p:cNvPr>
          <p:cNvSpPr>
            <a:spLocks noGrp="1"/>
          </p:cNvSpPr>
          <p:nvPr>
            <p:ph type="body" sz="quarter" idx="16"/>
          </p:nvPr>
        </p:nvSpPr>
        <p:spPr>
          <a:xfrm>
            <a:off x="5422900" y="3950701"/>
            <a:ext cx="1409700" cy="488059"/>
          </a:xfrm>
        </p:spPr>
        <p:txBody>
          <a:bodyPr anchor="ctr">
            <a:noAutofit/>
          </a:bodyPr>
          <a:lstStyle>
            <a:lvl1pPr algn="l">
              <a:defRPr sz="1200" b="1" i="0">
                <a:solidFill>
                  <a:schemeClr val="bg1"/>
                </a:solidFill>
              </a:defRPr>
            </a:lvl1pPr>
          </a:lstStyle>
          <a:p>
            <a:pPr lvl="0"/>
            <a:r>
              <a:rPr lang="en-US"/>
              <a:t>Click to edit Master text</a:t>
            </a:r>
          </a:p>
        </p:txBody>
      </p:sp>
      <p:sp>
        <p:nvSpPr>
          <p:cNvPr id="15" name="Text Placeholder 16">
            <a:extLst>
              <a:ext uri="{FF2B5EF4-FFF2-40B4-BE49-F238E27FC236}">
                <a16:creationId xmlns:a16="http://schemas.microsoft.com/office/drawing/2014/main" id="{E853F6F9-4752-4571-989F-F8216A8F6B0F}"/>
              </a:ext>
            </a:extLst>
          </p:cNvPr>
          <p:cNvSpPr>
            <a:spLocks noGrp="1"/>
          </p:cNvSpPr>
          <p:nvPr>
            <p:ph type="body" sz="quarter" idx="17"/>
          </p:nvPr>
        </p:nvSpPr>
        <p:spPr>
          <a:xfrm>
            <a:off x="7518400" y="3950701"/>
            <a:ext cx="1409700" cy="488059"/>
          </a:xfrm>
        </p:spPr>
        <p:txBody>
          <a:bodyPr anchor="ctr">
            <a:noAutofit/>
          </a:bodyPr>
          <a:lstStyle>
            <a:lvl1pPr algn="l">
              <a:defRPr sz="1200" b="1" i="0"/>
            </a:lvl1pPr>
          </a:lstStyle>
          <a:p>
            <a:pPr lvl="0"/>
            <a:r>
              <a:rPr lang="en-US"/>
              <a:t>Click to edit Master text</a:t>
            </a:r>
          </a:p>
        </p:txBody>
      </p:sp>
      <p:sp>
        <p:nvSpPr>
          <p:cNvPr id="16" name="Text Placeholder 16">
            <a:extLst>
              <a:ext uri="{FF2B5EF4-FFF2-40B4-BE49-F238E27FC236}">
                <a16:creationId xmlns:a16="http://schemas.microsoft.com/office/drawing/2014/main" id="{E7CD0B4E-FB0F-4645-8C8D-3CB91988C391}"/>
              </a:ext>
            </a:extLst>
          </p:cNvPr>
          <p:cNvSpPr>
            <a:spLocks noGrp="1"/>
          </p:cNvSpPr>
          <p:nvPr>
            <p:ph type="body" sz="quarter" idx="18"/>
          </p:nvPr>
        </p:nvSpPr>
        <p:spPr>
          <a:xfrm>
            <a:off x="9613900" y="3950701"/>
            <a:ext cx="1409700" cy="488059"/>
          </a:xfrm>
        </p:spPr>
        <p:txBody>
          <a:bodyPr anchor="ctr">
            <a:noAutofit/>
          </a:bodyPr>
          <a:lstStyle>
            <a:lvl1pPr algn="l">
              <a:defRPr sz="1200" b="1" i="0"/>
            </a:lvl1pPr>
          </a:lstStyle>
          <a:p>
            <a:pPr lvl="0"/>
            <a:r>
              <a:rPr lang="en-US"/>
              <a:t>Click to edit Master text</a:t>
            </a:r>
          </a:p>
        </p:txBody>
      </p:sp>
      <p:sp>
        <p:nvSpPr>
          <p:cNvPr id="17" name="Text Placeholder 16">
            <a:extLst>
              <a:ext uri="{FF2B5EF4-FFF2-40B4-BE49-F238E27FC236}">
                <a16:creationId xmlns:a16="http://schemas.microsoft.com/office/drawing/2014/main" id="{3D04D338-2EB5-4998-8018-24E88507AC7B}"/>
              </a:ext>
            </a:extLst>
          </p:cNvPr>
          <p:cNvSpPr>
            <a:spLocks noGrp="1"/>
          </p:cNvSpPr>
          <p:nvPr>
            <p:ph type="body" sz="quarter" idx="19"/>
          </p:nvPr>
        </p:nvSpPr>
        <p:spPr>
          <a:xfrm>
            <a:off x="5422900" y="4576586"/>
            <a:ext cx="1409700" cy="2033765"/>
          </a:xfrm>
        </p:spPr>
        <p:txBody>
          <a:bodyPr anchor="t">
            <a:noAutofit/>
          </a:bodyPr>
          <a:lstStyle>
            <a:lvl1pPr algn="l">
              <a:defRPr sz="1000" b="0" i="0">
                <a:solidFill>
                  <a:schemeClr val="bg1"/>
                </a:solidFill>
              </a:defRPr>
            </a:lvl1pPr>
          </a:lstStyle>
          <a:p>
            <a:pPr lvl="0"/>
            <a:r>
              <a:rPr lang="en-US"/>
              <a:t>Click to edit Master text</a:t>
            </a:r>
          </a:p>
        </p:txBody>
      </p:sp>
      <p:sp>
        <p:nvSpPr>
          <p:cNvPr id="18" name="Text Placeholder 16">
            <a:extLst>
              <a:ext uri="{FF2B5EF4-FFF2-40B4-BE49-F238E27FC236}">
                <a16:creationId xmlns:a16="http://schemas.microsoft.com/office/drawing/2014/main" id="{1D75ED8E-CD4A-48CB-95BA-DE29D14C0472}"/>
              </a:ext>
            </a:extLst>
          </p:cNvPr>
          <p:cNvSpPr>
            <a:spLocks noGrp="1"/>
          </p:cNvSpPr>
          <p:nvPr>
            <p:ph type="body" sz="quarter" idx="20"/>
          </p:nvPr>
        </p:nvSpPr>
        <p:spPr>
          <a:xfrm>
            <a:off x="7518400" y="4576586"/>
            <a:ext cx="1409700" cy="2033765"/>
          </a:xfrm>
        </p:spPr>
        <p:txBody>
          <a:bodyPr anchor="t">
            <a:noAutofit/>
          </a:bodyPr>
          <a:lstStyle>
            <a:lvl1pPr algn="l">
              <a:defRPr sz="1000" b="0" i="0"/>
            </a:lvl1pPr>
          </a:lstStyle>
          <a:p>
            <a:pPr lvl="0"/>
            <a:r>
              <a:rPr lang="en-US"/>
              <a:t>Click to edit Master text</a:t>
            </a:r>
          </a:p>
        </p:txBody>
      </p:sp>
      <p:sp>
        <p:nvSpPr>
          <p:cNvPr id="19" name="Text Placeholder 16">
            <a:extLst>
              <a:ext uri="{FF2B5EF4-FFF2-40B4-BE49-F238E27FC236}">
                <a16:creationId xmlns:a16="http://schemas.microsoft.com/office/drawing/2014/main" id="{E63C3650-620A-41DB-8361-F0EBA4727E08}"/>
              </a:ext>
            </a:extLst>
          </p:cNvPr>
          <p:cNvSpPr>
            <a:spLocks noGrp="1"/>
          </p:cNvSpPr>
          <p:nvPr>
            <p:ph type="body" sz="quarter" idx="21"/>
          </p:nvPr>
        </p:nvSpPr>
        <p:spPr>
          <a:xfrm>
            <a:off x="9613900" y="4576586"/>
            <a:ext cx="1409700" cy="2033765"/>
          </a:xfrm>
        </p:spPr>
        <p:txBody>
          <a:bodyPr anchor="t">
            <a:noAutofit/>
          </a:bodyPr>
          <a:lstStyle>
            <a:lvl1pPr algn="l">
              <a:defRPr sz="1000" b="0" i="0"/>
            </a:lvl1pPr>
          </a:lstStyle>
          <a:p>
            <a:pPr lvl="0"/>
            <a:r>
              <a:rPr lang="en-US"/>
              <a:t>Click to edit Master text</a:t>
            </a:r>
          </a:p>
        </p:txBody>
      </p:sp>
      <p:sp>
        <p:nvSpPr>
          <p:cNvPr id="5" name="Text Placeholder 4">
            <a:extLst>
              <a:ext uri="{FF2B5EF4-FFF2-40B4-BE49-F238E27FC236}">
                <a16:creationId xmlns:a16="http://schemas.microsoft.com/office/drawing/2014/main" id="{073CB540-4805-4263-818C-953D5DE9E1CE}"/>
              </a:ext>
            </a:extLst>
          </p:cNvPr>
          <p:cNvSpPr>
            <a:spLocks noGrp="1"/>
          </p:cNvSpPr>
          <p:nvPr>
            <p:ph type="body" sz="quarter" idx="22"/>
          </p:nvPr>
        </p:nvSpPr>
        <p:spPr>
          <a:xfrm>
            <a:off x="776376" y="4830792"/>
            <a:ext cx="4035245" cy="949236"/>
          </a:xfrm>
        </p:spPr>
        <p:txBody>
          <a:bodyPr>
            <a:normAutofit/>
          </a:bodyPr>
          <a:lstStyle>
            <a:lvl1pPr>
              <a:defRPr sz="1400"/>
            </a:lvl1pPr>
          </a:lstStyle>
          <a:p>
            <a:pPr lvl="0"/>
            <a:r>
              <a:rPr lang="en-US"/>
              <a:t>Click to edit Master text</a:t>
            </a:r>
          </a:p>
        </p:txBody>
      </p:sp>
    </p:spTree>
    <p:extLst>
      <p:ext uri="{BB962C8B-B14F-4D97-AF65-F5344CB8AC3E}">
        <p14:creationId xmlns:p14="http://schemas.microsoft.com/office/powerpoint/2010/main" val="11884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9_Custom Layout">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B01D7229-58F0-4F29-8F14-A63882B88F79}"/>
              </a:ext>
            </a:extLst>
          </p:cNvPr>
          <p:cNvSpPr/>
          <p:nvPr userDrawn="1"/>
        </p:nvSpPr>
        <p:spPr>
          <a:xfrm>
            <a:off x="1" y="3962437"/>
            <a:ext cx="8305800" cy="2476461"/>
          </a:xfrm>
          <a:prstGeom prst="round2DiagRect">
            <a:avLst>
              <a:gd name="adj1" fmla="val 0"/>
              <a:gd name="adj2" fmla="val 0"/>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6829A35B-8C40-4462-A2A8-13BE20A4F064}"/>
              </a:ext>
            </a:extLst>
          </p:cNvPr>
          <p:cNvSpPr>
            <a:spLocks noGrp="1"/>
          </p:cNvSpPr>
          <p:nvPr>
            <p:ph type="pic" sz="quarter" idx="10"/>
          </p:nvPr>
        </p:nvSpPr>
        <p:spPr>
          <a:xfrm>
            <a:off x="4873925" y="419099"/>
            <a:ext cx="7318074" cy="3862339"/>
          </a:xfrm>
          <a:prstGeom prst="round2DiagRect">
            <a:avLst>
              <a:gd name="adj1" fmla="val 0"/>
              <a:gd name="adj2" fmla="val 0"/>
            </a:avLst>
          </a:prstGeom>
          <a:solidFill>
            <a:schemeClr val="bg1"/>
          </a:solidFill>
          <a:effectLst>
            <a:outerShdw blurRad="279400" dist="342900" dir="2700000" algn="tl" rotWithShape="0">
              <a:prstClr val="black">
                <a:alpha val="10000"/>
              </a:prstClr>
            </a:outerShdw>
          </a:effectLst>
        </p:spPr>
        <p:txBody>
          <a:bodyPr/>
          <a:lstStyle/>
          <a:p>
            <a:endParaRPr lang="en-US"/>
          </a:p>
        </p:txBody>
      </p:sp>
      <p:sp>
        <p:nvSpPr>
          <p:cNvPr id="2" name="Title 1">
            <a:extLst>
              <a:ext uri="{FF2B5EF4-FFF2-40B4-BE49-F238E27FC236}">
                <a16:creationId xmlns:a16="http://schemas.microsoft.com/office/drawing/2014/main" id="{4AFED074-CBB0-4BA3-9192-6C5D0DB77F5B}"/>
              </a:ext>
            </a:extLst>
          </p:cNvPr>
          <p:cNvSpPr>
            <a:spLocks noGrp="1"/>
          </p:cNvSpPr>
          <p:nvPr>
            <p:ph type="title"/>
          </p:nvPr>
        </p:nvSpPr>
        <p:spPr>
          <a:xfrm>
            <a:off x="995362" y="4514850"/>
            <a:ext cx="6905625" cy="1127125"/>
          </a:xfrm>
        </p:spPr>
        <p:txBody>
          <a:bodyPr anchor="t"/>
          <a:lstStyle>
            <a:lvl1pPr algn="l">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C1AA8202-43B8-455E-B7C5-AA1DF32AA93D}"/>
              </a:ext>
            </a:extLst>
          </p:cNvPr>
          <p:cNvSpPr>
            <a:spLocks noGrp="1"/>
          </p:cNvSpPr>
          <p:nvPr>
            <p:ph type="body" sz="quarter" idx="11"/>
          </p:nvPr>
        </p:nvSpPr>
        <p:spPr>
          <a:xfrm>
            <a:off x="995361" y="5641975"/>
            <a:ext cx="6905625" cy="511175"/>
          </a:xfrm>
        </p:spPr>
        <p:txBody>
          <a:bodyPr/>
          <a:lstStyle>
            <a:lvl1pPr>
              <a:defRPr>
                <a:solidFill>
                  <a:schemeClr val="bg1"/>
                </a:solidFill>
              </a:defRPr>
            </a:lvl1pPr>
          </a:lstStyle>
          <a:p>
            <a:pPr lvl="0"/>
            <a:r>
              <a:rPr lang="en-US" dirty="0"/>
              <a:t>Click to edit Master text</a:t>
            </a:r>
          </a:p>
        </p:txBody>
      </p:sp>
      <p:pic>
        <p:nvPicPr>
          <p:cNvPr id="11" name="Picture 10" descr="A picture containing text, sign&#10;&#10;Description automatically generated">
            <a:extLst>
              <a:ext uri="{FF2B5EF4-FFF2-40B4-BE49-F238E27FC236}">
                <a16:creationId xmlns:a16="http://schemas.microsoft.com/office/drawing/2014/main" id="{783677BB-12A0-446B-822A-C9AB0E216B01}"/>
              </a:ext>
            </a:extLst>
          </p:cNvPr>
          <p:cNvPicPr>
            <a:picLocks noChangeAspect="1"/>
          </p:cNvPicPr>
          <p:nvPr userDrawn="1"/>
        </p:nvPicPr>
        <p:blipFill>
          <a:blip r:embed="rId2"/>
          <a:stretch>
            <a:fillRect/>
          </a:stretch>
        </p:blipFill>
        <p:spPr>
          <a:xfrm>
            <a:off x="995361" y="2319711"/>
            <a:ext cx="3533942" cy="1526020"/>
          </a:xfrm>
          <a:prstGeom prst="rect">
            <a:avLst/>
          </a:prstGeom>
        </p:spPr>
      </p:pic>
    </p:spTree>
    <p:extLst>
      <p:ext uri="{BB962C8B-B14F-4D97-AF65-F5344CB8AC3E}">
        <p14:creationId xmlns:p14="http://schemas.microsoft.com/office/powerpoint/2010/main" val="199912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FCC3E7-5E90-4AB8-A070-6E2A35691107}"/>
              </a:ext>
            </a:extLst>
          </p:cNvPr>
          <p:cNvSpPr/>
          <p:nvPr userDrawn="1"/>
        </p:nvSpPr>
        <p:spPr>
          <a:xfrm>
            <a:off x="6209579" y="402862"/>
            <a:ext cx="5335440" cy="5550264"/>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F4CB8-A2CC-4662-9F33-1454142DD669}"/>
              </a:ext>
            </a:extLst>
          </p:cNvPr>
          <p:cNvSpPr>
            <a:spLocks noGrp="1"/>
          </p:cNvSpPr>
          <p:nvPr>
            <p:ph type="title"/>
          </p:nvPr>
        </p:nvSpPr>
        <p:spPr>
          <a:xfrm>
            <a:off x="838200" y="2373672"/>
            <a:ext cx="5257800" cy="2110656"/>
          </a:xfrm>
        </p:spPr>
        <p:txBody>
          <a:bodyPr anchor="t"/>
          <a:lstStyle/>
          <a:p>
            <a:r>
              <a:rPr lang="en-US" dirty="0"/>
              <a:t>Click to edit Master title style</a:t>
            </a:r>
          </a:p>
        </p:txBody>
      </p:sp>
      <p:sp>
        <p:nvSpPr>
          <p:cNvPr id="3" name="Footer Placeholder 2">
            <a:extLst>
              <a:ext uri="{FF2B5EF4-FFF2-40B4-BE49-F238E27FC236}">
                <a16:creationId xmlns:a16="http://schemas.microsoft.com/office/drawing/2014/main" id="{7651E911-B7DC-46AC-A684-100FB0C17D4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5CD686-3E00-40F6-A830-1D64BBB43852}"/>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9" name="Text Placeholder 8">
            <a:extLst>
              <a:ext uri="{FF2B5EF4-FFF2-40B4-BE49-F238E27FC236}">
                <a16:creationId xmlns:a16="http://schemas.microsoft.com/office/drawing/2014/main" id="{64A1AE63-FD96-4087-90F2-36A15CC1BE45}"/>
              </a:ext>
            </a:extLst>
          </p:cNvPr>
          <p:cNvSpPr>
            <a:spLocks noGrp="1"/>
          </p:cNvSpPr>
          <p:nvPr>
            <p:ph type="body" sz="quarter" idx="12" hasCustomPrompt="1"/>
          </p:nvPr>
        </p:nvSpPr>
        <p:spPr>
          <a:xfrm>
            <a:off x="838200" y="1871663"/>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12" name="Straight Connector 11">
            <a:extLst>
              <a:ext uri="{FF2B5EF4-FFF2-40B4-BE49-F238E27FC236}">
                <a16:creationId xmlns:a16="http://schemas.microsoft.com/office/drawing/2014/main" id="{258876C2-1209-4223-A2AB-E10EF4182346}"/>
              </a:ext>
            </a:extLst>
          </p:cNvPr>
          <p:cNvCxnSpPr>
            <a:cxnSpLocks/>
          </p:cNvCxnSpPr>
          <p:nvPr userDrawn="1"/>
        </p:nvCxnSpPr>
        <p:spPr>
          <a:xfrm>
            <a:off x="724619" y="2373672"/>
            <a:ext cx="0" cy="211065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74250236-5C52-4EF4-8A44-D1978A108F78}"/>
              </a:ext>
            </a:extLst>
          </p:cNvPr>
          <p:cNvSpPr>
            <a:spLocks noGrp="1"/>
          </p:cNvSpPr>
          <p:nvPr>
            <p:ph type="body" sz="quarter" idx="13"/>
          </p:nvPr>
        </p:nvSpPr>
        <p:spPr>
          <a:xfrm>
            <a:off x="6400800" y="596720"/>
            <a:ext cx="4952999" cy="5162550"/>
          </a:xfrm>
        </p:spPr>
        <p:txBody>
          <a:bodyPr anchor="ctr"/>
          <a:lstStyle>
            <a:lvl1pPr algn="just">
              <a:defRPr/>
            </a:lvl1pPr>
            <a:lvl2pPr algn="just">
              <a:defRPr/>
            </a:lvl2pPr>
            <a:lvl3pPr algn="just">
              <a:defRPr/>
            </a:lvl3pPr>
            <a:lvl4pPr algn="just">
              <a:defRPr/>
            </a:lvl4pPr>
            <a:lvl5pPr algn="ju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66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F4CB8-A2CC-4662-9F33-1454142DD669}"/>
              </a:ext>
            </a:extLst>
          </p:cNvPr>
          <p:cNvSpPr>
            <a:spLocks noGrp="1"/>
          </p:cNvSpPr>
          <p:nvPr>
            <p:ph type="title"/>
          </p:nvPr>
        </p:nvSpPr>
        <p:spPr>
          <a:xfrm>
            <a:off x="838200" y="2373672"/>
            <a:ext cx="5257800" cy="2110656"/>
          </a:xfrm>
        </p:spPr>
        <p:txBody>
          <a:bodyPr anchor="t"/>
          <a:lstStyle>
            <a:lvl1pPr>
              <a:defRPr>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7651E911-B7DC-46AC-A684-100FB0C17D4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5CD686-3E00-40F6-A830-1D64BBB43852}"/>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14" name="Text Placeholder 13">
            <a:extLst>
              <a:ext uri="{FF2B5EF4-FFF2-40B4-BE49-F238E27FC236}">
                <a16:creationId xmlns:a16="http://schemas.microsoft.com/office/drawing/2014/main" id="{74250236-5C52-4EF4-8A44-D1978A108F78}"/>
              </a:ext>
            </a:extLst>
          </p:cNvPr>
          <p:cNvSpPr>
            <a:spLocks noGrp="1"/>
          </p:cNvSpPr>
          <p:nvPr>
            <p:ph type="body" sz="quarter" idx="13"/>
          </p:nvPr>
        </p:nvSpPr>
        <p:spPr>
          <a:xfrm>
            <a:off x="6400800" y="596720"/>
            <a:ext cx="4952999" cy="5162550"/>
          </a:xfrm>
        </p:spPr>
        <p:txBody>
          <a:bodyPr anchor="ctr"/>
          <a:lstStyle>
            <a:lvl1pPr algn="just">
              <a:defRPr/>
            </a:lvl1pPr>
            <a:lvl2pPr algn="just">
              <a:defRPr/>
            </a:lvl2pPr>
            <a:lvl3pPr algn="just">
              <a:defRPr/>
            </a:lvl3pPr>
            <a:lvl4pPr algn="just">
              <a:defRPr/>
            </a:lvl4pPr>
            <a:lvl5pPr algn="ju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64A1769F-787C-4969-BA36-6CBB889C0F65}"/>
              </a:ext>
            </a:extLst>
          </p:cNvPr>
          <p:cNvSpPr>
            <a:spLocks noGrp="1"/>
          </p:cNvSpPr>
          <p:nvPr>
            <p:ph type="pic" sz="quarter" idx="14" hasCustomPrompt="1"/>
          </p:nvPr>
        </p:nvSpPr>
        <p:spPr>
          <a:xfrm>
            <a:off x="0" y="0"/>
            <a:ext cx="6667500" cy="6858000"/>
          </a:xfrm>
        </p:spPr>
        <p:txBody>
          <a:bodyPr/>
          <a:lstStyle>
            <a:lvl1pPr>
              <a:defRPr>
                <a:solidFill>
                  <a:schemeClr val="bg1"/>
                </a:solidFill>
              </a:defRPr>
            </a:lvl1pPr>
          </a:lstStyle>
          <a:p>
            <a:r>
              <a:rPr lang="en-US" dirty="0"/>
              <a:t>1) Add picture 2) Send to back</a:t>
            </a:r>
          </a:p>
        </p:txBody>
      </p:sp>
      <p:sp>
        <p:nvSpPr>
          <p:cNvPr id="13" name="Text Placeholder 8">
            <a:extLst>
              <a:ext uri="{FF2B5EF4-FFF2-40B4-BE49-F238E27FC236}">
                <a16:creationId xmlns:a16="http://schemas.microsoft.com/office/drawing/2014/main" id="{7674156A-CD46-41E6-BB27-20DEB6B390AC}"/>
              </a:ext>
            </a:extLst>
          </p:cNvPr>
          <p:cNvSpPr>
            <a:spLocks noGrp="1"/>
          </p:cNvSpPr>
          <p:nvPr>
            <p:ph type="body" sz="quarter" idx="12" hasCustomPrompt="1"/>
          </p:nvPr>
        </p:nvSpPr>
        <p:spPr>
          <a:xfrm>
            <a:off x="838200" y="1871663"/>
            <a:ext cx="5257800" cy="439737"/>
          </a:xfrm>
        </p:spPr>
        <p:txBody>
          <a:bodyPr anchor="ctr">
            <a:normAutofit/>
          </a:bodyPr>
          <a:lstStyle>
            <a:lvl1pPr>
              <a:defRPr sz="1200" spc="300">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143566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C73EAA-DEDA-4730-B517-8E8245B3E2D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F7A1542-CBDA-404A-AF5F-829C9F5E5060}"/>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5" name="Title 1">
            <a:extLst>
              <a:ext uri="{FF2B5EF4-FFF2-40B4-BE49-F238E27FC236}">
                <a16:creationId xmlns:a16="http://schemas.microsoft.com/office/drawing/2014/main" id="{735A7999-FE21-47D7-8D53-2DB0F05EBF10}"/>
              </a:ext>
            </a:extLst>
          </p:cNvPr>
          <p:cNvSpPr>
            <a:spLocks noGrp="1"/>
          </p:cNvSpPr>
          <p:nvPr>
            <p:ph type="title"/>
          </p:nvPr>
        </p:nvSpPr>
        <p:spPr>
          <a:xfrm>
            <a:off x="838200" y="2373672"/>
            <a:ext cx="5257800" cy="2110656"/>
          </a:xfrm>
        </p:spPr>
        <p:txBody>
          <a:bodyPr anchor="t"/>
          <a:lstStyle/>
          <a:p>
            <a:r>
              <a:rPr lang="en-US" dirty="0"/>
              <a:t>Click to edit Master title style</a:t>
            </a:r>
          </a:p>
        </p:txBody>
      </p:sp>
      <p:sp>
        <p:nvSpPr>
          <p:cNvPr id="6" name="Text Placeholder 8">
            <a:extLst>
              <a:ext uri="{FF2B5EF4-FFF2-40B4-BE49-F238E27FC236}">
                <a16:creationId xmlns:a16="http://schemas.microsoft.com/office/drawing/2014/main" id="{4980F32B-57C9-446A-AD8A-D601359DF56E}"/>
              </a:ext>
            </a:extLst>
          </p:cNvPr>
          <p:cNvSpPr>
            <a:spLocks noGrp="1"/>
          </p:cNvSpPr>
          <p:nvPr>
            <p:ph type="body" sz="quarter" idx="12" hasCustomPrompt="1"/>
          </p:nvPr>
        </p:nvSpPr>
        <p:spPr>
          <a:xfrm>
            <a:off x="838200" y="1871663"/>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7" name="Straight Connector 6">
            <a:extLst>
              <a:ext uri="{FF2B5EF4-FFF2-40B4-BE49-F238E27FC236}">
                <a16:creationId xmlns:a16="http://schemas.microsoft.com/office/drawing/2014/main" id="{05BFEDCE-875B-4B3D-A61E-3DE4776F4EB7}"/>
              </a:ext>
            </a:extLst>
          </p:cNvPr>
          <p:cNvCxnSpPr>
            <a:cxnSpLocks/>
          </p:cNvCxnSpPr>
          <p:nvPr userDrawn="1"/>
        </p:nvCxnSpPr>
        <p:spPr>
          <a:xfrm>
            <a:off x="724619" y="2373672"/>
            <a:ext cx="0" cy="211065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E4E6E00D-7A6B-47A5-B9D8-A28080CABC71}"/>
              </a:ext>
            </a:extLst>
          </p:cNvPr>
          <p:cNvSpPr>
            <a:spLocks noGrp="1"/>
          </p:cNvSpPr>
          <p:nvPr>
            <p:ph type="body" sz="quarter" idx="13"/>
          </p:nvPr>
        </p:nvSpPr>
        <p:spPr>
          <a:xfrm>
            <a:off x="6400800" y="596720"/>
            <a:ext cx="4952999" cy="5162550"/>
          </a:xfrm>
        </p:spPr>
        <p:txBody>
          <a:bodyPr anchor="ctr"/>
          <a:lstStyle>
            <a:lvl1pPr algn="just">
              <a:defRPr/>
            </a:lvl1pPr>
            <a:lvl2pPr algn="just">
              <a:defRPr/>
            </a:lvl2pPr>
            <a:lvl3pPr algn="just">
              <a:defRPr/>
            </a:lvl3pPr>
            <a:lvl4pPr algn="just">
              <a:defRPr/>
            </a:lvl4pPr>
            <a:lvl5pPr algn="ju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24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F4CB8-A2CC-4662-9F33-1454142DD669}"/>
              </a:ext>
            </a:extLst>
          </p:cNvPr>
          <p:cNvSpPr>
            <a:spLocks noGrp="1"/>
          </p:cNvSpPr>
          <p:nvPr>
            <p:ph type="title"/>
          </p:nvPr>
        </p:nvSpPr>
        <p:spPr>
          <a:xfrm>
            <a:off x="838200" y="2373672"/>
            <a:ext cx="5257800" cy="2110656"/>
          </a:xfrm>
        </p:spPr>
        <p:txBody>
          <a:bodyPr anchor="t"/>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7651E911-B7DC-46AC-A684-100FB0C17D4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D5CD686-3E00-40F6-A830-1D64BBB43852}"/>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14" name="Text Placeholder 13">
            <a:extLst>
              <a:ext uri="{FF2B5EF4-FFF2-40B4-BE49-F238E27FC236}">
                <a16:creationId xmlns:a16="http://schemas.microsoft.com/office/drawing/2014/main" id="{74250236-5C52-4EF4-8A44-D1978A108F78}"/>
              </a:ext>
            </a:extLst>
          </p:cNvPr>
          <p:cNvSpPr>
            <a:spLocks noGrp="1"/>
          </p:cNvSpPr>
          <p:nvPr>
            <p:ph type="body" sz="quarter" idx="13"/>
          </p:nvPr>
        </p:nvSpPr>
        <p:spPr>
          <a:xfrm>
            <a:off x="6400800" y="596720"/>
            <a:ext cx="4952999" cy="5162550"/>
          </a:xfrm>
        </p:spPr>
        <p:txBody>
          <a:bodyPr anchor="ctr"/>
          <a:lstStyle>
            <a:lvl1pPr algn="just">
              <a:defRPr/>
            </a:lvl1pPr>
            <a:lvl2pPr algn="just">
              <a:defRPr/>
            </a:lvl2pPr>
            <a:lvl3pPr algn="just">
              <a:defRPr/>
            </a:lvl3pPr>
            <a:lvl4pPr algn="just">
              <a:defRPr/>
            </a:lvl4pPr>
            <a:lvl5pPr algn="ju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64A1769F-787C-4969-BA36-6CBB889C0F65}"/>
              </a:ext>
            </a:extLst>
          </p:cNvPr>
          <p:cNvSpPr>
            <a:spLocks noGrp="1"/>
          </p:cNvSpPr>
          <p:nvPr>
            <p:ph type="pic" sz="quarter" idx="14" hasCustomPrompt="1"/>
          </p:nvPr>
        </p:nvSpPr>
        <p:spPr>
          <a:xfrm>
            <a:off x="0" y="0"/>
            <a:ext cx="6667500" cy="6858000"/>
          </a:xfrm>
        </p:spPr>
        <p:txBody>
          <a:bodyPr/>
          <a:lstStyle>
            <a:lvl1pPr>
              <a:defRPr>
                <a:solidFill>
                  <a:schemeClr val="bg1"/>
                </a:solidFill>
              </a:defRPr>
            </a:lvl1pPr>
          </a:lstStyle>
          <a:p>
            <a:r>
              <a:rPr lang="en-US"/>
              <a:t>1) Add picture 2) Send to back</a:t>
            </a:r>
          </a:p>
        </p:txBody>
      </p:sp>
      <p:sp>
        <p:nvSpPr>
          <p:cNvPr id="13" name="Text Placeholder 8">
            <a:extLst>
              <a:ext uri="{FF2B5EF4-FFF2-40B4-BE49-F238E27FC236}">
                <a16:creationId xmlns:a16="http://schemas.microsoft.com/office/drawing/2014/main" id="{7674156A-CD46-41E6-BB27-20DEB6B390AC}"/>
              </a:ext>
            </a:extLst>
          </p:cNvPr>
          <p:cNvSpPr>
            <a:spLocks noGrp="1"/>
          </p:cNvSpPr>
          <p:nvPr>
            <p:ph type="body" sz="quarter" idx="12" hasCustomPrompt="1"/>
          </p:nvPr>
        </p:nvSpPr>
        <p:spPr>
          <a:xfrm>
            <a:off x="838200" y="1871663"/>
            <a:ext cx="5257800" cy="439737"/>
          </a:xfrm>
        </p:spPr>
        <p:txBody>
          <a:bodyPr anchor="ctr">
            <a:normAutofit/>
          </a:bodyPr>
          <a:lstStyle>
            <a:lvl1pPr>
              <a:defRPr sz="1200" spc="300">
                <a:solidFill>
                  <a:schemeClr val="bg1"/>
                </a:solidFill>
              </a:defRPr>
            </a:lvl1pPr>
          </a:lstStyle>
          <a:p>
            <a:pPr lvl="0"/>
            <a:r>
              <a:rPr lang="en-US"/>
              <a:t>CLICK TO EDIT MASTER TEXT</a:t>
            </a:r>
          </a:p>
        </p:txBody>
      </p:sp>
    </p:spTree>
    <p:extLst>
      <p:ext uri="{BB962C8B-B14F-4D97-AF65-F5344CB8AC3E}">
        <p14:creationId xmlns:p14="http://schemas.microsoft.com/office/powerpoint/2010/main" val="7052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9E740B-B93C-4F99-994E-D5D5E3D44DA9}"/>
              </a:ext>
            </a:extLst>
          </p:cNvPr>
          <p:cNvSpPr/>
          <p:nvPr userDrawn="1"/>
        </p:nvSpPr>
        <p:spPr>
          <a:xfrm>
            <a:off x="0" y="0"/>
            <a:ext cx="12192000" cy="3355675"/>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0847E43-1284-4B0E-A1BC-A7B0A5A3039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9537336-BF8F-4948-8619-23757E7004C5}"/>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5" name="Title 1">
            <a:extLst>
              <a:ext uri="{FF2B5EF4-FFF2-40B4-BE49-F238E27FC236}">
                <a16:creationId xmlns:a16="http://schemas.microsoft.com/office/drawing/2014/main" id="{F0F81521-2243-4071-8BD6-368BCCAD9032}"/>
              </a:ext>
            </a:extLst>
          </p:cNvPr>
          <p:cNvSpPr>
            <a:spLocks noGrp="1"/>
          </p:cNvSpPr>
          <p:nvPr>
            <p:ph type="title"/>
          </p:nvPr>
        </p:nvSpPr>
        <p:spPr>
          <a:xfrm>
            <a:off x="838199" y="1002072"/>
            <a:ext cx="9625637" cy="1154532"/>
          </a:xfrm>
        </p:spPr>
        <p:txBody>
          <a:bodyPr anchor="ctr"/>
          <a:lstStyle/>
          <a:p>
            <a:r>
              <a:rPr lang="en-US" dirty="0"/>
              <a:t>Click to edit Master title style</a:t>
            </a:r>
          </a:p>
        </p:txBody>
      </p:sp>
      <p:sp>
        <p:nvSpPr>
          <p:cNvPr id="6" name="Text Placeholder 8">
            <a:extLst>
              <a:ext uri="{FF2B5EF4-FFF2-40B4-BE49-F238E27FC236}">
                <a16:creationId xmlns:a16="http://schemas.microsoft.com/office/drawing/2014/main" id="{1D40A88D-699B-4702-81A6-29AE5F333208}"/>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7" name="Straight Connector 6">
            <a:extLst>
              <a:ext uri="{FF2B5EF4-FFF2-40B4-BE49-F238E27FC236}">
                <a16:creationId xmlns:a16="http://schemas.microsoft.com/office/drawing/2014/main" id="{D172B8DB-E1BD-4AA2-B5E1-5EB413559FC1}"/>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BDF0C1C-C17A-46F7-A7C1-1B70D4DBE312}"/>
              </a:ext>
            </a:extLst>
          </p:cNvPr>
          <p:cNvSpPr/>
          <p:nvPr userDrawn="1"/>
        </p:nvSpPr>
        <p:spPr>
          <a:xfrm>
            <a:off x="957532" y="2760453"/>
            <a:ext cx="4597879"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983112-B4F1-4129-8DAD-2B55A4EA1817}"/>
              </a:ext>
            </a:extLst>
          </p:cNvPr>
          <p:cNvSpPr/>
          <p:nvPr userDrawn="1"/>
        </p:nvSpPr>
        <p:spPr>
          <a:xfrm>
            <a:off x="6297283" y="2760453"/>
            <a:ext cx="4597879"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1AEE9A-58EF-465E-89AA-95EDEAFFC220}"/>
              </a:ext>
            </a:extLst>
          </p:cNvPr>
          <p:cNvSpPr/>
          <p:nvPr userDrawn="1"/>
        </p:nvSpPr>
        <p:spPr>
          <a:xfrm>
            <a:off x="957532" y="4433977"/>
            <a:ext cx="4597879"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C36A17-FAEB-43B5-A392-E3547DCEB1C3}"/>
              </a:ext>
            </a:extLst>
          </p:cNvPr>
          <p:cNvSpPr/>
          <p:nvPr userDrawn="1"/>
        </p:nvSpPr>
        <p:spPr>
          <a:xfrm>
            <a:off x="6297283" y="4433977"/>
            <a:ext cx="4597879"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566B4FB-459F-42E0-9CC7-A90C1975ECBD}"/>
              </a:ext>
            </a:extLst>
          </p:cNvPr>
          <p:cNvSpPr>
            <a:spLocks noGrp="1"/>
          </p:cNvSpPr>
          <p:nvPr>
            <p:ph type="body" sz="quarter" idx="13"/>
          </p:nvPr>
        </p:nvSpPr>
        <p:spPr>
          <a:xfrm>
            <a:off x="956784" y="2838450"/>
            <a:ext cx="4597879" cy="1121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4">
            <a:extLst>
              <a:ext uri="{FF2B5EF4-FFF2-40B4-BE49-F238E27FC236}">
                <a16:creationId xmlns:a16="http://schemas.microsoft.com/office/drawing/2014/main" id="{7E8DDCDD-B9CB-4924-91B8-D04247362421}"/>
              </a:ext>
            </a:extLst>
          </p:cNvPr>
          <p:cNvSpPr>
            <a:spLocks noGrp="1"/>
          </p:cNvSpPr>
          <p:nvPr>
            <p:ph type="body" sz="quarter" idx="14"/>
          </p:nvPr>
        </p:nvSpPr>
        <p:spPr>
          <a:xfrm>
            <a:off x="6297283" y="2838450"/>
            <a:ext cx="4597879" cy="1121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a:extLst>
              <a:ext uri="{FF2B5EF4-FFF2-40B4-BE49-F238E27FC236}">
                <a16:creationId xmlns:a16="http://schemas.microsoft.com/office/drawing/2014/main" id="{A930C1C6-BADD-4162-BC84-4E1257D1B714}"/>
              </a:ext>
            </a:extLst>
          </p:cNvPr>
          <p:cNvSpPr>
            <a:spLocks noGrp="1"/>
          </p:cNvSpPr>
          <p:nvPr>
            <p:ph type="body" sz="quarter" idx="15"/>
          </p:nvPr>
        </p:nvSpPr>
        <p:spPr>
          <a:xfrm>
            <a:off x="956784" y="4529227"/>
            <a:ext cx="4597879" cy="1121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4">
            <a:extLst>
              <a:ext uri="{FF2B5EF4-FFF2-40B4-BE49-F238E27FC236}">
                <a16:creationId xmlns:a16="http://schemas.microsoft.com/office/drawing/2014/main" id="{6E23F65E-DA98-4FEB-A0FE-6C6A2C232699}"/>
              </a:ext>
            </a:extLst>
          </p:cNvPr>
          <p:cNvSpPr>
            <a:spLocks noGrp="1"/>
          </p:cNvSpPr>
          <p:nvPr>
            <p:ph type="body" sz="quarter" idx="16"/>
          </p:nvPr>
        </p:nvSpPr>
        <p:spPr>
          <a:xfrm>
            <a:off x="6297283" y="4529227"/>
            <a:ext cx="4597879" cy="1121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673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9E740B-B93C-4F99-994E-D5D5E3D44DA9}"/>
              </a:ext>
            </a:extLst>
          </p:cNvPr>
          <p:cNvSpPr/>
          <p:nvPr userDrawn="1"/>
        </p:nvSpPr>
        <p:spPr>
          <a:xfrm>
            <a:off x="0" y="0"/>
            <a:ext cx="12192000" cy="500063"/>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0847E43-1284-4B0E-A1BC-A7B0A5A3039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9537336-BF8F-4948-8619-23757E7004C5}"/>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5" name="Title 1">
            <a:extLst>
              <a:ext uri="{FF2B5EF4-FFF2-40B4-BE49-F238E27FC236}">
                <a16:creationId xmlns:a16="http://schemas.microsoft.com/office/drawing/2014/main" id="{F0F81521-2243-4071-8BD6-368BCCAD9032}"/>
              </a:ext>
            </a:extLst>
          </p:cNvPr>
          <p:cNvSpPr>
            <a:spLocks noGrp="1"/>
          </p:cNvSpPr>
          <p:nvPr>
            <p:ph type="title"/>
          </p:nvPr>
        </p:nvSpPr>
        <p:spPr>
          <a:xfrm>
            <a:off x="838199" y="1002072"/>
            <a:ext cx="10515600" cy="1154532"/>
          </a:xfrm>
        </p:spPr>
        <p:txBody>
          <a:bodyPr anchor="ctr"/>
          <a:lstStyle/>
          <a:p>
            <a:r>
              <a:rPr lang="en-US" dirty="0"/>
              <a:t>Click to edit Master title style</a:t>
            </a:r>
          </a:p>
        </p:txBody>
      </p:sp>
      <p:sp>
        <p:nvSpPr>
          <p:cNvPr id="6" name="Text Placeholder 8">
            <a:extLst>
              <a:ext uri="{FF2B5EF4-FFF2-40B4-BE49-F238E27FC236}">
                <a16:creationId xmlns:a16="http://schemas.microsoft.com/office/drawing/2014/main" id="{1D40A88D-699B-4702-81A6-29AE5F333208}"/>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7" name="Straight Connector 6">
            <a:extLst>
              <a:ext uri="{FF2B5EF4-FFF2-40B4-BE49-F238E27FC236}">
                <a16:creationId xmlns:a16="http://schemas.microsoft.com/office/drawing/2014/main" id="{D172B8DB-E1BD-4AA2-B5E1-5EB413559FC1}"/>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EE0CAA63-96FA-4F5A-8355-8285BFA8FD8B}"/>
              </a:ext>
            </a:extLst>
          </p:cNvPr>
          <p:cNvSpPr>
            <a:spLocks noGrp="1"/>
          </p:cNvSpPr>
          <p:nvPr>
            <p:ph sz="quarter" idx="13"/>
          </p:nvPr>
        </p:nvSpPr>
        <p:spPr>
          <a:xfrm>
            <a:off x="838199" y="2351088"/>
            <a:ext cx="10515601" cy="3699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6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9E740B-B93C-4F99-994E-D5D5E3D44DA9}"/>
              </a:ext>
            </a:extLst>
          </p:cNvPr>
          <p:cNvSpPr/>
          <p:nvPr userDrawn="1"/>
        </p:nvSpPr>
        <p:spPr>
          <a:xfrm>
            <a:off x="0" y="0"/>
            <a:ext cx="12192000" cy="500063"/>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0847E43-1284-4B0E-A1BC-A7B0A5A3039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9537336-BF8F-4948-8619-23757E7004C5}"/>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5" name="Title 1">
            <a:extLst>
              <a:ext uri="{FF2B5EF4-FFF2-40B4-BE49-F238E27FC236}">
                <a16:creationId xmlns:a16="http://schemas.microsoft.com/office/drawing/2014/main" id="{F0F81521-2243-4071-8BD6-368BCCAD9032}"/>
              </a:ext>
            </a:extLst>
          </p:cNvPr>
          <p:cNvSpPr>
            <a:spLocks noGrp="1"/>
          </p:cNvSpPr>
          <p:nvPr>
            <p:ph type="title"/>
          </p:nvPr>
        </p:nvSpPr>
        <p:spPr>
          <a:xfrm>
            <a:off x="838199" y="1002072"/>
            <a:ext cx="5257800" cy="1154532"/>
          </a:xfrm>
        </p:spPr>
        <p:txBody>
          <a:bodyPr anchor="ctr"/>
          <a:lstStyle/>
          <a:p>
            <a:r>
              <a:rPr lang="en-US" dirty="0"/>
              <a:t>Click to edit Master title style</a:t>
            </a:r>
          </a:p>
        </p:txBody>
      </p:sp>
      <p:sp>
        <p:nvSpPr>
          <p:cNvPr id="6" name="Text Placeholder 8">
            <a:extLst>
              <a:ext uri="{FF2B5EF4-FFF2-40B4-BE49-F238E27FC236}">
                <a16:creationId xmlns:a16="http://schemas.microsoft.com/office/drawing/2014/main" id="{1D40A88D-699B-4702-81A6-29AE5F333208}"/>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7" name="Straight Connector 6">
            <a:extLst>
              <a:ext uri="{FF2B5EF4-FFF2-40B4-BE49-F238E27FC236}">
                <a16:creationId xmlns:a16="http://schemas.microsoft.com/office/drawing/2014/main" id="{D172B8DB-E1BD-4AA2-B5E1-5EB413559FC1}"/>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EE0CAA63-96FA-4F5A-8355-8285BFA8FD8B}"/>
              </a:ext>
            </a:extLst>
          </p:cNvPr>
          <p:cNvSpPr>
            <a:spLocks noGrp="1"/>
          </p:cNvSpPr>
          <p:nvPr>
            <p:ph sz="quarter" idx="13"/>
          </p:nvPr>
        </p:nvSpPr>
        <p:spPr>
          <a:xfrm>
            <a:off x="838200" y="2351088"/>
            <a:ext cx="5257800" cy="3699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a:extLst>
              <a:ext uri="{FF2B5EF4-FFF2-40B4-BE49-F238E27FC236}">
                <a16:creationId xmlns:a16="http://schemas.microsoft.com/office/drawing/2014/main" id="{98336341-E75B-4B16-8747-B30F63AB3305}"/>
              </a:ext>
            </a:extLst>
          </p:cNvPr>
          <p:cNvSpPr>
            <a:spLocks noGrp="1"/>
          </p:cNvSpPr>
          <p:nvPr>
            <p:ph sz="quarter" idx="14"/>
          </p:nvPr>
        </p:nvSpPr>
        <p:spPr>
          <a:xfrm>
            <a:off x="6295571" y="500063"/>
            <a:ext cx="5058229" cy="5550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91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9E740B-B93C-4F99-994E-D5D5E3D44DA9}"/>
              </a:ext>
            </a:extLst>
          </p:cNvPr>
          <p:cNvSpPr/>
          <p:nvPr userDrawn="1"/>
        </p:nvSpPr>
        <p:spPr>
          <a:xfrm>
            <a:off x="0" y="0"/>
            <a:ext cx="12192000" cy="3355675"/>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0847E43-1284-4B0E-A1BC-A7B0A5A3039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9537336-BF8F-4948-8619-23757E7004C5}"/>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5" name="Title 1">
            <a:extLst>
              <a:ext uri="{FF2B5EF4-FFF2-40B4-BE49-F238E27FC236}">
                <a16:creationId xmlns:a16="http://schemas.microsoft.com/office/drawing/2014/main" id="{F0F81521-2243-4071-8BD6-368BCCAD9032}"/>
              </a:ext>
            </a:extLst>
          </p:cNvPr>
          <p:cNvSpPr>
            <a:spLocks noGrp="1"/>
          </p:cNvSpPr>
          <p:nvPr>
            <p:ph type="title"/>
          </p:nvPr>
        </p:nvSpPr>
        <p:spPr>
          <a:xfrm>
            <a:off x="838199" y="1002072"/>
            <a:ext cx="9625637" cy="1154532"/>
          </a:xfrm>
        </p:spPr>
        <p:txBody>
          <a:bodyPr anchor="ctr"/>
          <a:lstStyle/>
          <a:p>
            <a:r>
              <a:rPr lang="en-US" dirty="0"/>
              <a:t>Click to edit Master title style</a:t>
            </a:r>
          </a:p>
        </p:txBody>
      </p:sp>
      <p:sp>
        <p:nvSpPr>
          <p:cNvPr id="6" name="Text Placeholder 8">
            <a:extLst>
              <a:ext uri="{FF2B5EF4-FFF2-40B4-BE49-F238E27FC236}">
                <a16:creationId xmlns:a16="http://schemas.microsoft.com/office/drawing/2014/main" id="{1D40A88D-699B-4702-81A6-29AE5F333208}"/>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7" name="Straight Connector 6">
            <a:extLst>
              <a:ext uri="{FF2B5EF4-FFF2-40B4-BE49-F238E27FC236}">
                <a16:creationId xmlns:a16="http://schemas.microsoft.com/office/drawing/2014/main" id="{D172B8DB-E1BD-4AA2-B5E1-5EB413559FC1}"/>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BDF0C1C-C17A-46F7-A7C1-1B70D4DBE312}"/>
              </a:ext>
            </a:extLst>
          </p:cNvPr>
          <p:cNvSpPr/>
          <p:nvPr userDrawn="1"/>
        </p:nvSpPr>
        <p:spPr>
          <a:xfrm>
            <a:off x="957533" y="2760453"/>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1AEE9A-58EF-465E-89AA-95EDEAFFC220}"/>
              </a:ext>
            </a:extLst>
          </p:cNvPr>
          <p:cNvSpPr/>
          <p:nvPr userDrawn="1"/>
        </p:nvSpPr>
        <p:spPr>
          <a:xfrm>
            <a:off x="957533" y="4433977"/>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566B4FB-459F-42E0-9CC7-A90C1975ECBD}"/>
              </a:ext>
            </a:extLst>
          </p:cNvPr>
          <p:cNvSpPr>
            <a:spLocks noGrp="1"/>
          </p:cNvSpPr>
          <p:nvPr>
            <p:ph type="body" sz="quarter" idx="13"/>
          </p:nvPr>
        </p:nvSpPr>
        <p:spPr>
          <a:xfrm>
            <a:off x="956785" y="2838450"/>
            <a:ext cx="2780755" cy="1121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a:extLst>
              <a:ext uri="{FF2B5EF4-FFF2-40B4-BE49-F238E27FC236}">
                <a16:creationId xmlns:a16="http://schemas.microsoft.com/office/drawing/2014/main" id="{A930C1C6-BADD-4162-BC84-4E1257D1B714}"/>
              </a:ext>
            </a:extLst>
          </p:cNvPr>
          <p:cNvSpPr>
            <a:spLocks noGrp="1"/>
          </p:cNvSpPr>
          <p:nvPr>
            <p:ph type="body" sz="quarter" idx="15"/>
          </p:nvPr>
        </p:nvSpPr>
        <p:spPr>
          <a:xfrm>
            <a:off x="956785" y="4529227"/>
            <a:ext cx="2780755" cy="1121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2EA5C3E3-7B7A-4474-AFC1-B58108FCDD73}"/>
              </a:ext>
            </a:extLst>
          </p:cNvPr>
          <p:cNvSpPr/>
          <p:nvPr userDrawn="1"/>
        </p:nvSpPr>
        <p:spPr>
          <a:xfrm>
            <a:off x="4766037" y="2760453"/>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3171D30-10E9-4595-A7BB-21D86334F4C8}"/>
              </a:ext>
            </a:extLst>
          </p:cNvPr>
          <p:cNvSpPr/>
          <p:nvPr userDrawn="1"/>
        </p:nvSpPr>
        <p:spPr>
          <a:xfrm>
            <a:off x="4766037" y="4433977"/>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4">
            <a:extLst>
              <a:ext uri="{FF2B5EF4-FFF2-40B4-BE49-F238E27FC236}">
                <a16:creationId xmlns:a16="http://schemas.microsoft.com/office/drawing/2014/main" id="{DD8C8470-4BBC-4E68-8E4A-EFC894BA5D94}"/>
              </a:ext>
            </a:extLst>
          </p:cNvPr>
          <p:cNvSpPr>
            <a:spLocks noGrp="1"/>
          </p:cNvSpPr>
          <p:nvPr>
            <p:ph type="body" sz="quarter" idx="16"/>
          </p:nvPr>
        </p:nvSpPr>
        <p:spPr>
          <a:xfrm>
            <a:off x="4765289" y="2838450"/>
            <a:ext cx="2780755" cy="1121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4">
            <a:extLst>
              <a:ext uri="{FF2B5EF4-FFF2-40B4-BE49-F238E27FC236}">
                <a16:creationId xmlns:a16="http://schemas.microsoft.com/office/drawing/2014/main" id="{0BD84140-1DB7-42E6-975E-C451B8BD9CF7}"/>
              </a:ext>
            </a:extLst>
          </p:cNvPr>
          <p:cNvSpPr>
            <a:spLocks noGrp="1"/>
          </p:cNvSpPr>
          <p:nvPr>
            <p:ph type="body" sz="quarter" idx="17"/>
          </p:nvPr>
        </p:nvSpPr>
        <p:spPr>
          <a:xfrm>
            <a:off x="4765289" y="4529227"/>
            <a:ext cx="2780755" cy="1121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DC5AD1A9-B36A-46AA-8E6A-8CBFC400A444}"/>
              </a:ext>
            </a:extLst>
          </p:cNvPr>
          <p:cNvSpPr/>
          <p:nvPr userDrawn="1"/>
        </p:nvSpPr>
        <p:spPr>
          <a:xfrm>
            <a:off x="8573793" y="2760453"/>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F669F1-C26D-4E59-9725-E5E238B4D344}"/>
              </a:ext>
            </a:extLst>
          </p:cNvPr>
          <p:cNvSpPr/>
          <p:nvPr userDrawn="1"/>
        </p:nvSpPr>
        <p:spPr>
          <a:xfrm>
            <a:off x="8573793" y="4433977"/>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4">
            <a:extLst>
              <a:ext uri="{FF2B5EF4-FFF2-40B4-BE49-F238E27FC236}">
                <a16:creationId xmlns:a16="http://schemas.microsoft.com/office/drawing/2014/main" id="{487D8106-3373-46A2-BCCE-9A8CC69F8463}"/>
              </a:ext>
            </a:extLst>
          </p:cNvPr>
          <p:cNvSpPr>
            <a:spLocks noGrp="1"/>
          </p:cNvSpPr>
          <p:nvPr>
            <p:ph type="body" sz="quarter" idx="18"/>
          </p:nvPr>
        </p:nvSpPr>
        <p:spPr>
          <a:xfrm>
            <a:off x="8573045" y="2838450"/>
            <a:ext cx="2780755" cy="1121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4">
            <a:extLst>
              <a:ext uri="{FF2B5EF4-FFF2-40B4-BE49-F238E27FC236}">
                <a16:creationId xmlns:a16="http://schemas.microsoft.com/office/drawing/2014/main" id="{36FD72A3-F058-4FFC-A1AA-17B88EC02E64}"/>
              </a:ext>
            </a:extLst>
          </p:cNvPr>
          <p:cNvSpPr>
            <a:spLocks noGrp="1"/>
          </p:cNvSpPr>
          <p:nvPr>
            <p:ph type="body" sz="quarter" idx="19"/>
          </p:nvPr>
        </p:nvSpPr>
        <p:spPr>
          <a:xfrm>
            <a:off x="8573045" y="4529227"/>
            <a:ext cx="2780755" cy="11210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604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6C03E2-8033-46B5-95CE-6C823843D714}"/>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EAE62FB-2DBC-4CBC-92F8-5A0AD538CA79}"/>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8" name="Rectangle 7">
            <a:extLst>
              <a:ext uri="{FF2B5EF4-FFF2-40B4-BE49-F238E27FC236}">
                <a16:creationId xmlns:a16="http://schemas.microsoft.com/office/drawing/2014/main" id="{5D6C5B6E-AA27-4BEF-A77C-315FF83FE75C}"/>
              </a:ext>
            </a:extLst>
          </p:cNvPr>
          <p:cNvSpPr/>
          <p:nvPr userDrawn="1"/>
        </p:nvSpPr>
        <p:spPr>
          <a:xfrm>
            <a:off x="838200" y="2471145"/>
            <a:ext cx="3172573" cy="3449355"/>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67622DF-234D-4C48-8F1C-4FB6728ED8FE}"/>
              </a:ext>
            </a:extLst>
          </p:cNvPr>
          <p:cNvSpPr>
            <a:spLocks noGrp="1"/>
          </p:cNvSpPr>
          <p:nvPr>
            <p:ph type="body" sz="quarter" idx="13"/>
          </p:nvPr>
        </p:nvSpPr>
        <p:spPr>
          <a:xfrm>
            <a:off x="837452" y="3158511"/>
            <a:ext cx="3172573" cy="26517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CD275258-92CC-4EDD-878B-F7B31F94F8CD}"/>
              </a:ext>
            </a:extLst>
          </p:cNvPr>
          <p:cNvSpPr/>
          <p:nvPr userDrawn="1"/>
        </p:nvSpPr>
        <p:spPr>
          <a:xfrm>
            <a:off x="4510461" y="2471145"/>
            <a:ext cx="3172573" cy="3449355"/>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4">
            <a:extLst>
              <a:ext uri="{FF2B5EF4-FFF2-40B4-BE49-F238E27FC236}">
                <a16:creationId xmlns:a16="http://schemas.microsoft.com/office/drawing/2014/main" id="{DA02F643-28F5-4590-9878-77CA446A83EC}"/>
              </a:ext>
            </a:extLst>
          </p:cNvPr>
          <p:cNvSpPr>
            <a:spLocks noGrp="1"/>
          </p:cNvSpPr>
          <p:nvPr>
            <p:ph type="body" sz="quarter" idx="14"/>
          </p:nvPr>
        </p:nvSpPr>
        <p:spPr>
          <a:xfrm>
            <a:off x="4509713" y="3158511"/>
            <a:ext cx="3172573" cy="26517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77A09A49-D29A-4330-9A8C-151568C24105}"/>
              </a:ext>
            </a:extLst>
          </p:cNvPr>
          <p:cNvSpPr/>
          <p:nvPr userDrawn="1"/>
        </p:nvSpPr>
        <p:spPr>
          <a:xfrm>
            <a:off x="8181227" y="2471145"/>
            <a:ext cx="3172573" cy="3449355"/>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4">
            <a:extLst>
              <a:ext uri="{FF2B5EF4-FFF2-40B4-BE49-F238E27FC236}">
                <a16:creationId xmlns:a16="http://schemas.microsoft.com/office/drawing/2014/main" id="{F43C8557-39B2-400C-837B-EAF76E178CE4}"/>
              </a:ext>
            </a:extLst>
          </p:cNvPr>
          <p:cNvSpPr>
            <a:spLocks noGrp="1"/>
          </p:cNvSpPr>
          <p:nvPr>
            <p:ph type="body" sz="quarter" idx="15"/>
          </p:nvPr>
        </p:nvSpPr>
        <p:spPr>
          <a:xfrm>
            <a:off x="8180479" y="3158511"/>
            <a:ext cx="3172573" cy="26517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4">
            <a:extLst>
              <a:ext uri="{FF2B5EF4-FFF2-40B4-BE49-F238E27FC236}">
                <a16:creationId xmlns:a16="http://schemas.microsoft.com/office/drawing/2014/main" id="{4604DEF3-3111-474D-8DEE-71BAC6BC4952}"/>
              </a:ext>
            </a:extLst>
          </p:cNvPr>
          <p:cNvSpPr>
            <a:spLocks noGrp="1"/>
          </p:cNvSpPr>
          <p:nvPr>
            <p:ph type="body" sz="quarter" idx="16"/>
          </p:nvPr>
        </p:nvSpPr>
        <p:spPr>
          <a:xfrm>
            <a:off x="837452" y="2739411"/>
            <a:ext cx="3172573" cy="419100"/>
          </a:xfrm>
        </p:spPr>
        <p:txBody>
          <a:bodyPr anchor="ctr"/>
          <a:lstStyle>
            <a:lvl1pPr>
              <a:defRPr b="1">
                <a:solidFill>
                  <a:schemeClr val="accent2"/>
                </a:solidFill>
              </a:defRPr>
            </a:lvl1pPr>
          </a:lstStyle>
          <a:p>
            <a:pPr lvl="0"/>
            <a:r>
              <a:rPr lang="en-US" dirty="0"/>
              <a:t>Click to edit Master text styles</a:t>
            </a:r>
          </a:p>
        </p:txBody>
      </p:sp>
      <p:sp>
        <p:nvSpPr>
          <p:cNvPr id="15" name="Text Placeholder 14">
            <a:extLst>
              <a:ext uri="{FF2B5EF4-FFF2-40B4-BE49-F238E27FC236}">
                <a16:creationId xmlns:a16="http://schemas.microsoft.com/office/drawing/2014/main" id="{0E8418A3-6CC9-4FF9-937F-562F258C1A85}"/>
              </a:ext>
            </a:extLst>
          </p:cNvPr>
          <p:cNvSpPr>
            <a:spLocks noGrp="1"/>
          </p:cNvSpPr>
          <p:nvPr>
            <p:ph type="body" sz="quarter" idx="17"/>
          </p:nvPr>
        </p:nvSpPr>
        <p:spPr>
          <a:xfrm>
            <a:off x="4509713" y="2739411"/>
            <a:ext cx="3172573" cy="419100"/>
          </a:xfrm>
        </p:spPr>
        <p:txBody>
          <a:bodyPr anchor="ctr"/>
          <a:lstStyle>
            <a:lvl1pPr>
              <a:defRPr b="1">
                <a:solidFill>
                  <a:schemeClr val="accent2"/>
                </a:solidFill>
              </a:defRPr>
            </a:lvl1pPr>
            <a:lvl2pPr marL="457200" indent="0">
              <a:buNone/>
              <a:defRPr/>
            </a:lvl2pPr>
          </a:lstStyle>
          <a:p>
            <a:pPr lvl="0"/>
            <a:r>
              <a:rPr lang="en-US" dirty="0"/>
              <a:t>Click to edit Master text styles</a:t>
            </a:r>
          </a:p>
        </p:txBody>
      </p:sp>
      <p:sp>
        <p:nvSpPr>
          <p:cNvPr id="16" name="Text Placeholder 14">
            <a:extLst>
              <a:ext uri="{FF2B5EF4-FFF2-40B4-BE49-F238E27FC236}">
                <a16:creationId xmlns:a16="http://schemas.microsoft.com/office/drawing/2014/main" id="{31CCD676-DC19-48E3-960F-BCAA0B3E4E3D}"/>
              </a:ext>
            </a:extLst>
          </p:cNvPr>
          <p:cNvSpPr>
            <a:spLocks noGrp="1"/>
          </p:cNvSpPr>
          <p:nvPr>
            <p:ph type="body" sz="quarter" idx="18"/>
          </p:nvPr>
        </p:nvSpPr>
        <p:spPr>
          <a:xfrm>
            <a:off x="8180479" y="2739411"/>
            <a:ext cx="3172573" cy="419100"/>
          </a:xfrm>
        </p:spPr>
        <p:txBody>
          <a:bodyPr anchor="ctr"/>
          <a:lstStyle>
            <a:lvl1pPr>
              <a:defRPr b="1">
                <a:solidFill>
                  <a:schemeClr val="accent2"/>
                </a:solidFill>
              </a:defRPr>
            </a:lvl1pPr>
            <a:lvl2pPr marL="457200" indent="0">
              <a:buNone/>
              <a:defRPr/>
            </a:lvl2pPr>
          </a:lstStyle>
          <a:p>
            <a:pPr lvl="0"/>
            <a:r>
              <a:rPr lang="en-US" dirty="0"/>
              <a:t>Click to edit Master text styles</a:t>
            </a:r>
          </a:p>
        </p:txBody>
      </p:sp>
      <p:sp>
        <p:nvSpPr>
          <p:cNvPr id="17" name="Rectangle 16">
            <a:extLst>
              <a:ext uri="{FF2B5EF4-FFF2-40B4-BE49-F238E27FC236}">
                <a16:creationId xmlns:a16="http://schemas.microsoft.com/office/drawing/2014/main" id="{109BB223-FE5D-4ED7-BB13-93B8E906BE0D}"/>
              </a:ext>
            </a:extLst>
          </p:cNvPr>
          <p:cNvSpPr/>
          <p:nvPr userDrawn="1"/>
        </p:nvSpPr>
        <p:spPr>
          <a:xfrm>
            <a:off x="837452" y="2471145"/>
            <a:ext cx="3172573" cy="11025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85C7B06-ABA5-422B-9545-6F195BDEB4C5}"/>
              </a:ext>
            </a:extLst>
          </p:cNvPr>
          <p:cNvSpPr/>
          <p:nvPr userDrawn="1"/>
        </p:nvSpPr>
        <p:spPr>
          <a:xfrm>
            <a:off x="4509713" y="2471145"/>
            <a:ext cx="3172573" cy="11025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4AC9374-B607-4F3B-A79D-77E043C8611C}"/>
              </a:ext>
            </a:extLst>
          </p:cNvPr>
          <p:cNvSpPr/>
          <p:nvPr userDrawn="1"/>
        </p:nvSpPr>
        <p:spPr>
          <a:xfrm>
            <a:off x="8180479" y="2471145"/>
            <a:ext cx="3172573" cy="11025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65CAA40A-596E-48E3-BCD0-2C14E420220A}"/>
              </a:ext>
            </a:extLst>
          </p:cNvPr>
          <p:cNvSpPr>
            <a:spLocks noGrp="1"/>
          </p:cNvSpPr>
          <p:nvPr>
            <p:ph type="title"/>
          </p:nvPr>
        </p:nvSpPr>
        <p:spPr>
          <a:xfrm>
            <a:off x="838199" y="1002072"/>
            <a:ext cx="9625637" cy="1154532"/>
          </a:xfrm>
        </p:spPr>
        <p:txBody>
          <a:bodyPr anchor="ctr"/>
          <a:lstStyle/>
          <a:p>
            <a:r>
              <a:rPr lang="en-US" dirty="0"/>
              <a:t>Click to edit Master title style</a:t>
            </a:r>
          </a:p>
        </p:txBody>
      </p:sp>
      <p:sp>
        <p:nvSpPr>
          <p:cNvPr id="22" name="Text Placeholder 8">
            <a:extLst>
              <a:ext uri="{FF2B5EF4-FFF2-40B4-BE49-F238E27FC236}">
                <a16:creationId xmlns:a16="http://schemas.microsoft.com/office/drawing/2014/main" id="{B8081653-57D3-4689-853D-899D0CF4D08E}"/>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23" name="Straight Connector 22">
            <a:extLst>
              <a:ext uri="{FF2B5EF4-FFF2-40B4-BE49-F238E27FC236}">
                <a16:creationId xmlns:a16="http://schemas.microsoft.com/office/drawing/2014/main" id="{B0DC0742-A24F-443A-AF7A-E6C5E149721D}"/>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74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3D3EFD-7AC9-418B-9822-C6DDB9ACAED3}"/>
              </a:ext>
            </a:extLst>
          </p:cNvPr>
          <p:cNvSpPr/>
          <p:nvPr userDrawn="1"/>
        </p:nvSpPr>
        <p:spPr>
          <a:xfrm>
            <a:off x="4394200" y="2602991"/>
            <a:ext cx="3403600" cy="3277109"/>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69004C-FE8A-4A66-82CC-86FD0545CD3A}"/>
              </a:ext>
            </a:extLst>
          </p:cNvPr>
          <p:cNvSpPr/>
          <p:nvPr userDrawn="1"/>
        </p:nvSpPr>
        <p:spPr>
          <a:xfrm>
            <a:off x="8102600" y="2602991"/>
            <a:ext cx="3403600" cy="3277109"/>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374FEE-A3DC-437A-8843-6BA1EA1833BC}"/>
              </a:ext>
            </a:extLst>
          </p:cNvPr>
          <p:cNvSpPr/>
          <p:nvPr userDrawn="1"/>
        </p:nvSpPr>
        <p:spPr>
          <a:xfrm>
            <a:off x="685800" y="2602991"/>
            <a:ext cx="3403600" cy="3277109"/>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FDA80CE0-EA6A-494F-9E2B-0D793D7EE74A}"/>
              </a:ext>
            </a:extLst>
          </p:cNvPr>
          <p:cNvSpPr>
            <a:spLocks noGrp="1"/>
          </p:cNvSpPr>
          <p:nvPr>
            <p:ph type="body" sz="quarter" idx="13"/>
          </p:nvPr>
        </p:nvSpPr>
        <p:spPr>
          <a:xfrm>
            <a:off x="946150" y="3937000"/>
            <a:ext cx="2882900" cy="1654175"/>
          </a:xfrm>
        </p:spPr>
        <p:txBody>
          <a:bodyPr>
            <a:normAutofit/>
          </a:bodyPr>
          <a:lstStyle>
            <a:lvl1pPr algn="just">
              <a:defRPr sz="1400"/>
            </a:lvl1pPr>
            <a:lvl2pPr algn="just">
              <a:defRPr sz="1200"/>
            </a:lvl2pPr>
            <a:lvl3pPr algn="just">
              <a:defRPr sz="1100"/>
            </a:lvl3pPr>
            <a:lvl4pPr algn="just">
              <a:defRPr sz="1050"/>
            </a:lvl4pPr>
            <a:lvl5pPr algn="ju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EAA36FAB-ABA6-47DB-9285-3AF54F9CC52A}"/>
              </a:ext>
            </a:extLst>
          </p:cNvPr>
          <p:cNvSpPr>
            <a:spLocks noGrp="1"/>
          </p:cNvSpPr>
          <p:nvPr>
            <p:ph type="body" sz="quarter" idx="14"/>
          </p:nvPr>
        </p:nvSpPr>
        <p:spPr>
          <a:xfrm>
            <a:off x="4654550" y="3937000"/>
            <a:ext cx="2882900" cy="1654175"/>
          </a:xfrm>
        </p:spPr>
        <p:txBody>
          <a:bodyPr>
            <a:normAutofit/>
          </a:bodyPr>
          <a:lstStyle>
            <a:lvl1pPr algn="just">
              <a:defRPr sz="1400"/>
            </a:lvl1pPr>
            <a:lvl2pPr algn="just">
              <a:defRPr sz="1200"/>
            </a:lvl2pPr>
            <a:lvl3pPr algn="just">
              <a:defRPr sz="1100"/>
            </a:lvl3pPr>
            <a:lvl4pPr algn="just">
              <a:defRPr sz="1050"/>
            </a:lvl4pPr>
            <a:lvl5pPr algn="ju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BA1B9C2C-33AA-4E22-8A07-7DACB1E9E010}"/>
              </a:ext>
            </a:extLst>
          </p:cNvPr>
          <p:cNvSpPr>
            <a:spLocks noGrp="1"/>
          </p:cNvSpPr>
          <p:nvPr>
            <p:ph type="body" sz="quarter" idx="15"/>
          </p:nvPr>
        </p:nvSpPr>
        <p:spPr>
          <a:xfrm>
            <a:off x="8362950" y="3937000"/>
            <a:ext cx="2882900" cy="1654175"/>
          </a:xfrm>
        </p:spPr>
        <p:txBody>
          <a:bodyPr>
            <a:normAutofit/>
          </a:bodyPr>
          <a:lstStyle>
            <a:lvl1pPr algn="just">
              <a:defRPr sz="1400"/>
            </a:lvl1pPr>
            <a:lvl2pPr algn="just">
              <a:defRPr sz="1200"/>
            </a:lvl2pPr>
            <a:lvl3pPr algn="just">
              <a:defRPr sz="1100"/>
            </a:lvl3pPr>
            <a:lvl4pPr algn="just">
              <a:defRPr sz="1050"/>
            </a:lvl4pPr>
            <a:lvl5pPr algn="jus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0">
            <a:extLst>
              <a:ext uri="{FF2B5EF4-FFF2-40B4-BE49-F238E27FC236}">
                <a16:creationId xmlns:a16="http://schemas.microsoft.com/office/drawing/2014/main" id="{7AF07F06-FEA2-4990-B731-455AC15476A0}"/>
              </a:ext>
            </a:extLst>
          </p:cNvPr>
          <p:cNvSpPr>
            <a:spLocks noGrp="1"/>
          </p:cNvSpPr>
          <p:nvPr>
            <p:ph type="body" sz="quarter" idx="16"/>
          </p:nvPr>
        </p:nvSpPr>
        <p:spPr>
          <a:xfrm>
            <a:off x="8362950" y="3235325"/>
            <a:ext cx="2882900" cy="545201"/>
          </a:xfrm>
        </p:spPr>
        <p:txBody>
          <a:bodyPr/>
          <a:lstStyle>
            <a:lvl1pPr algn="ctr">
              <a:defRPr b="1">
                <a:solidFill>
                  <a:schemeClr val="accent1"/>
                </a:solidFill>
              </a:defRPr>
            </a:lvl1pPr>
            <a:lvl2pPr algn="just">
              <a:defRPr/>
            </a:lvl2pPr>
            <a:lvl3pPr algn="just">
              <a:defRPr/>
            </a:lvl3pPr>
            <a:lvl4pPr algn="just">
              <a:defRPr/>
            </a:lvl4pPr>
            <a:lvl5pPr algn="just">
              <a:defRPr/>
            </a:lvl5pPr>
          </a:lstStyle>
          <a:p>
            <a:pPr lvl="0"/>
            <a:r>
              <a:rPr lang="en-US" dirty="0"/>
              <a:t>Click to edit Master text</a:t>
            </a:r>
          </a:p>
        </p:txBody>
      </p:sp>
      <p:sp>
        <p:nvSpPr>
          <p:cNvPr id="15" name="Text Placeholder 10">
            <a:extLst>
              <a:ext uri="{FF2B5EF4-FFF2-40B4-BE49-F238E27FC236}">
                <a16:creationId xmlns:a16="http://schemas.microsoft.com/office/drawing/2014/main" id="{37026BAC-F34A-4E1B-A511-5B8D120AE72F}"/>
              </a:ext>
            </a:extLst>
          </p:cNvPr>
          <p:cNvSpPr>
            <a:spLocks noGrp="1"/>
          </p:cNvSpPr>
          <p:nvPr>
            <p:ph type="body" sz="quarter" idx="17"/>
          </p:nvPr>
        </p:nvSpPr>
        <p:spPr>
          <a:xfrm>
            <a:off x="4654550" y="3235325"/>
            <a:ext cx="2882900" cy="545201"/>
          </a:xfrm>
        </p:spPr>
        <p:txBody>
          <a:bodyPr/>
          <a:lstStyle>
            <a:lvl1pPr algn="ctr">
              <a:defRPr b="1">
                <a:solidFill>
                  <a:schemeClr val="accent1"/>
                </a:solidFill>
              </a:defRPr>
            </a:lvl1pPr>
            <a:lvl2pPr algn="just">
              <a:defRPr/>
            </a:lvl2pPr>
            <a:lvl3pPr algn="just">
              <a:defRPr/>
            </a:lvl3pPr>
            <a:lvl4pPr algn="just">
              <a:defRPr/>
            </a:lvl4pPr>
            <a:lvl5pPr algn="just">
              <a:defRPr/>
            </a:lvl5pPr>
          </a:lstStyle>
          <a:p>
            <a:pPr lvl="0"/>
            <a:r>
              <a:rPr lang="en-US" dirty="0"/>
              <a:t>Click to edit Master text</a:t>
            </a:r>
          </a:p>
        </p:txBody>
      </p:sp>
      <p:sp>
        <p:nvSpPr>
          <p:cNvPr id="16" name="Text Placeholder 10">
            <a:extLst>
              <a:ext uri="{FF2B5EF4-FFF2-40B4-BE49-F238E27FC236}">
                <a16:creationId xmlns:a16="http://schemas.microsoft.com/office/drawing/2014/main" id="{AB61E0A9-006D-4B07-A80E-A88B51BF5A0B}"/>
              </a:ext>
            </a:extLst>
          </p:cNvPr>
          <p:cNvSpPr>
            <a:spLocks noGrp="1"/>
          </p:cNvSpPr>
          <p:nvPr>
            <p:ph type="body" sz="quarter" idx="18"/>
          </p:nvPr>
        </p:nvSpPr>
        <p:spPr>
          <a:xfrm>
            <a:off x="946150" y="3235325"/>
            <a:ext cx="2882900" cy="545201"/>
          </a:xfrm>
        </p:spPr>
        <p:txBody>
          <a:bodyPr/>
          <a:lstStyle>
            <a:lvl1pPr algn="ctr">
              <a:defRPr b="1">
                <a:solidFill>
                  <a:schemeClr val="accent1"/>
                </a:solidFill>
              </a:defRPr>
            </a:lvl1pPr>
            <a:lvl2pPr algn="just">
              <a:defRPr/>
            </a:lvl2pPr>
            <a:lvl3pPr algn="just">
              <a:defRPr/>
            </a:lvl3pPr>
            <a:lvl4pPr algn="just">
              <a:defRPr/>
            </a:lvl4pPr>
            <a:lvl5pPr algn="just">
              <a:defRPr/>
            </a:lvl5pPr>
          </a:lstStyle>
          <a:p>
            <a:pPr lvl="0"/>
            <a:r>
              <a:rPr lang="en-US" dirty="0"/>
              <a:t>Click to edit Master text</a:t>
            </a:r>
          </a:p>
        </p:txBody>
      </p:sp>
      <p:sp>
        <p:nvSpPr>
          <p:cNvPr id="17" name="Footer Placeholder 2">
            <a:extLst>
              <a:ext uri="{FF2B5EF4-FFF2-40B4-BE49-F238E27FC236}">
                <a16:creationId xmlns:a16="http://schemas.microsoft.com/office/drawing/2014/main" id="{FC447C72-25AB-4935-977D-2E79B892DD6B}"/>
              </a:ext>
            </a:extLst>
          </p:cNvPr>
          <p:cNvSpPr>
            <a:spLocks noGrp="1"/>
          </p:cNvSpPr>
          <p:nvPr>
            <p:ph type="ftr" sz="quarter" idx="10"/>
          </p:nvPr>
        </p:nvSpPr>
        <p:spPr>
          <a:xfrm>
            <a:off x="7239000" y="6356350"/>
            <a:ext cx="4114800" cy="365125"/>
          </a:xfrm>
        </p:spPr>
        <p:txBody>
          <a:bodyPr/>
          <a:lstStyle/>
          <a:p>
            <a:endParaRPr lang="en-US"/>
          </a:p>
        </p:txBody>
      </p:sp>
      <p:sp>
        <p:nvSpPr>
          <p:cNvPr id="18" name="Slide Number Placeholder 3">
            <a:extLst>
              <a:ext uri="{FF2B5EF4-FFF2-40B4-BE49-F238E27FC236}">
                <a16:creationId xmlns:a16="http://schemas.microsoft.com/office/drawing/2014/main" id="{40668E1F-8B22-4491-8A33-DB9E25F474E3}"/>
              </a:ext>
            </a:extLst>
          </p:cNvPr>
          <p:cNvSpPr>
            <a:spLocks noGrp="1"/>
          </p:cNvSpPr>
          <p:nvPr>
            <p:ph type="sldNum" sz="quarter" idx="11"/>
          </p:nvPr>
        </p:nvSpPr>
        <p:spPr>
          <a:xfrm>
            <a:off x="11353800" y="6356350"/>
            <a:ext cx="838200" cy="365125"/>
          </a:xfrm>
        </p:spPr>
        <p:txBody>
          <a:bodyPr/>
          <a:lstStyle/>
          <a:p>
            <a:fld id="{9A283195-73B8-43E8-B5D9-261C00E2602C}" type="slidenum">
              <a:rPr lang="en-US" smtClean="0"/>
              <a:pPr/>
              <a:t>‹Nº›</a:t>
            </a:fld>
            <a:endParaRPr lang="en-US"/>
          </a:p>
        </p:txBody>
      </p:sp>
      <p:sp>
        <p:nvSpPr>
          <p:cNvPr id="19" name="Title 1">
            <a:extLst>
              <a:ext uri="{FF2B5EF4-FFF2-40B4-BE49-F238E27FC236}">
                <a16:creationId xmlns:a16="http://schemas.microsoft.com/office/drawing/2014/main" id="{9BD3DE8A-421D-4AA4-ADE1-70B993EF33BF}"/>
              </a:ext>
            </a:extLst>
          </p:cNvPr>
          <p:cNvSpPr>
            <a:spLocks noGrp="1"/>
          </p:cNvSpPr>
          <p:nvPr>
            <p:ph type="title"/>
          </p:nvPr>
        </p:nvSpPr>
        <p:spPr>
          <a:xfrm>
            <a:off x="838199" y="1002072"/>
            <a:ext cx="9625637" cy="1154532"/>
          </a:xfrm>
        </p:spPr>
        <p:txBody>
          <a:bodyPr anchor="ctr"/>
          <a:lstStyle/>
          <a:p>
            <a:r>
              <a:rPr lang="en-US" dirty="0"/>
              <a:t>Click to edit Master title style</a:t>
            </a:r>
          </a:p>
        </p:txBody>
      </p:sp>
      <p:sp>
        <p:nvSpPr>
          <p:cNvPr id="20" name="Text Placeholder 8">
            <a:extLst>
              <a:ext uri="{FF2B5EF4-FFF2-40B4-BE49-F238E27FC236}">
                <a16:creationId xmlns:a16="http://schemas.microsoft.com/office/drawing/2014/main" id="{DD93CCA5-64D6-448A-B357-5694C031CCAE}"/>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21" name="Straight Connector 20">
            <a:extLst>
              <a:ext uri="{FF2B5EF4-FFF2-40B4-BE49-F238E27FC236}">
                <a16:creationId xmlns:a16="http://schemas.microsoft.com/office/drawing/2014/main" id="{F7CDC424-62D9-4122-84E6-37974E5EEA6F}"/>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10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7CF8357-852C-4976-B4E6-9E38E0A02C5F}"/>
              </a:ext>
            </a:extLst>
          </p:cNvPr>
          <p:cNvSpPr>
            <a:spLocks noGrp="1"/>
          </p:cNvSpPr>
          <p:nvPr>
            <p:ph type="pic" sz="quarter" idx="12" hasCustomPrompt="1"/>
          </p:nvPr>
        </p:nvSpPr>
        <p:spPr>
          <a:xfrm>
            <a:off x="0" y="737118"/>
            <a:ext cx="12192000" cy="4863582"/>
          </a:xfrm>
        </p:spPr>
        <p:txBody>
          <a:bodyPr/>
          <a:lstStyle>
            <a:lvl1pPr algn="r">
              <a:defRPr>
                <a:solidFill>
                  <a:schemeClr val="bg1"/>
                </a:solidFill>
              </a:defRPr>
            </a:lvl1pPr>
          </a:lstStyle>
          <a:p>
            <a:r>
              <a:rPr lang="en-US" dirty="0"/>
              <a:t>1) Add picture; 2) Send to back.</a:t>
            </a:r>
          </a:p>
        </p:txBody>
      </p:sp>
      <p:sp>
        <p:nvSpPr>
          <p:cNvPr id="2" name="Title 1">
            <a:extLst>
              <a:ext uri="{FF2B5EF4-FFF2-40B4-BE49-F238E27FC236}">
                <a16:creationId xmlns:a16="http://schemas.microsoft.com/office/drawing/2014/main" id="{120C229B-655F-49AD-8EEB-59F96BB3DAEE}"/>
              </a:ext>
            </a:extLst>
          </p:cNvPr>
          <p:cNvSpPr>
            <a:spLocks noGrp="1"/>
          </p:cNvSpPr>
          <p:nvPr>
            <p:ph type="title"/>
          </p:nvPr>
        </p:nvSpPr>
        <p:spPr>
          <a:xfrm>
            <a:off x="942975" y="2730500"/>
            <a:ext cx="10306052" cy="1076325"/>
          </a:xfrm>
        </p:spPr>
        <p:txBody>
          <a:bodyPr anchor="ctr">
            <a:normAutofit/>
          </a:bodyPr>
          <a:lstStyle>
            <a:lvl1pPr algn="ctr">
              <a:defRPr sz="4400">
                <a:solidFill>
                  <a:schemeClr val="bg1"/>
                </a:solidFill>
              </a:defRPr>
            </a:lvl1pPr>
          </a:lstStyle>
          <a:p>
            <a:r>
              <a:rPr lang="en-US" dirty="0"/>
              <a:t>Click to edit Master title style</a:t>
            </a:r>
          </a:p>
        </p:txBody>
      </p:sp>
      <p:sp>
        <p:nvSpPr>
          <p:cNvPr id="22" name="Text Placeholder 21">
            <a:extLst>
              <a:ext uri="{FF2B5EF4-FFF2-40B4-BE49-F238E27FC236}">
                <a16:creationId xmlns:a16="http://schemas.microsoft.com/office/drawing/2014/main" id="{D7F8612A-28DB-409C-B702-535314154147}"/>
              </a:ext>
            </a:extLst>
          </p:cNvPr>
          <p:cNvSpPr>
            <a:spLocks noGrp="1"/>
          </p:cNvSpPr>
          <p:nvPr>
            <p:ph type="body" sz="quarter" idx="13"/>
          </p:nvPr>
        </p:nvSpPr>
        <p:spPr>
          <a:xfrm>
            <a:off x="1219198" y="6097571"/>
            <a:ext cx="3067054" cy="371475"/>
          </a:xfrm>
        </p:spPr>
        <p:txBody>
          <a:bodyPr anchor="ctr">
            <a:normAutofit/>
          </a:bodyPr>
          <a:lstStyle>
            <a:lvl1pPr algn="ctr">
              <a:lnSpc>
                <a:spcPct val="100000"/>
              </a:lnSpc>
              <a:defRPr sz="1400" b="0">
                <a:solidFill>
                  <a:schemeClr val="tx1"/>
                </a:solidFill>
              </a:defRPr>
            </a:lvl1pPr>
          </a:lstStyle>
          <a:p>
            <a:pPr lvl="0"/>
            <a:r>
              <a:rPr lang="en-US" dirty="0"/>
              <a:t>Click to edit Master text</a:t>
            </a:r>
          </a:p>
        </p:txBody>
      </p:sp>
      <p:sp>
        <p:nvSpPr>
          <p:cNvPr id="23" name="Text Placeholder 21">
            <a:extLst>
              <a:ext uri="{FF2B5EF4-FFF2-40B4-BE49-F238E27FC236}">
                <a16:creationId xmlns:a16="http://schemas.microsoft.com/office/drawing/2014/main" id="{163396AD-C08A-4A1C-A0AE-88B916604CC3}"/>
              </a:ext>
            </a:extLst>
          </p:cNvPr>
          <p:cNvSpPr>
            <a:spLocks noGrp="1"/>
          </p:cNvSpPr>
          <p:nvPr>
            <p:ph type="body" sz="quarter" idx="14"/>
          </p:nvPr>
        </p:nvSpPr>
        <p:spPr>
          <a:xfrm>
            <a:off x="4562471" y="6097571"/>
            <a:ext cx="3067054" cy="371475"/>
          </a:xfrm>
        </p:spPr>
        <p:txBody>
          <a:bodyPr anchor="ctr">
            <a:normAutofit/>
          </a:bodyPr>
          <a:lstStyle>
            <a:lvl1pPr algn="ctr">
              <a:lnSpc>
                <a:spcPct val="100000"/>
              </a:lnSpc>
              <a:defRPr sz="1400" b="0">
                <a:solidFill>
                  <a:schemeClr val="tx1"/>
                </a:solidFill>
              </a:defRPr>
            </a:lvl1pPr>
          </a:lstStyle>
          <a:p>
            <a:pPr lvl="0"/>
            <a:r>
              <a:rPr lang="en-US" dirty="0"/>
              <a:t>Click to edit Master text</a:t>
            </a:r>
          </a:p>
        </p:txBody>
      </p:sp>
      <p:sp>
        <p:nvSpPr>
          <p:cNvPr id="24" name="Text Placeholder 21">
            <a:extLst>
              <a:ext uri="{FF2B5EF4-FFF2-40B4-BE49-F238E27FC236}">
                <a16:creationId xmlns:a16="http://schemas.microsoft.com/office/drawing/2014/main" id="{4DEEB2F1-4AA9-4330-958D-4AC8B4C7B36B}"/>
              </a:ext>
            </a:extLst>
          </p:cNvPr>
          <p:cNvSpPr>
            <a:spLocks noGrp="1"/>
          </p:cNvSpPr>
          <p:nvPr>
            <p:ph type="body" sz="quarter" idx="15"/>
          </p:nvPr>
        </p:nvSpPr>
        <p:spPr>
          <a:xfrm>
            <a:off x="7905744" y="6097571"/>
            <a:ext cx="3067054" cy="371475"/>
          </a:xfrm>
        </p:spPr>
        <p:txBody>
          <a:bodyPr anchor="ctr">
            <a:normAutofit/>
          </a:bodyPr>
          <a:lstStyle>
            <a:lvl1pPr algn="ctr">
              <a:lnSpc>
                <a:spcPct val="100000"/>
              </a:lnSpc>
              <a:defRPr sz="1400" b="0">
                <a:solidFill>
                  <a:schemeClr val="tx1"/>
                </a:solidFill>
              </a:defRPr>
            </a:lvl1pPr>
          </a:lstStyle>
          <a:p>
            <a:pPr lvl="0"/>
            <a:r>
              <a:rPr lang="en-US" dirty="0"/>
              <a:t>Click to edit Master text</a:t>
            </a:r>
          </a:p>
        </p:txBody>
      </p:sp>
    </p:spTree>
    <p:extLst>
      <p:ext uri="{BB962C8B-B14F-4D97-AF65-F5344CB8AC3E}">
        <p14:creationId xmlns:p14="http://schemas.microsoft.com/office/powerpoint/2010/main" val="340977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BE50256-935A-47B4-81BC-49AFE0258323}"/>
              </a:ext>
            </a:extLst>
          </p:cNvPr>
          <p:cNvCxnSpPr>
            <a:cxnSpLocks/>
          </p:cNvCxnSpPr>
          <p:nvPr userDrawn="1"/>
        </p:nvCxnSpPr>
        <p:spPr>
          <a:xfrm>
            <a:off x="1166812" y="3083473"/>
            <a:ext cx="0" cy="783273"/>
          </a:xfrm>
          <a:prstGeom prst="line">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68BFEC0C-86F6-4C3B-8F96-E2A439DE555A}"/>
              </a:ext>
            </a:extLst>
          </p:cNvPr>
          <p:cNvCxnSpPr>
            <a:cxnSpLocks/>
            <a:stCxn id="23" idx="4"/>
            <a:endCxn id="42" idx="4"/>
          </p:cNvCxnSpPr>
          <p:nvPr userDrawn="1"/>
        </p:nvCxnSpPr>
        <p:spPr>
          <a:xfrm rot="16200000" flipH="1">
            <a:off x="2979736" y="3196028"/>
            <a:ext cx="12700" cy="3625849"/>
          </a:xfrm>
          <a:prstGeom prst="bentConnector3">
            <a:avLst>
              <a:gd name="adj1" fmla="val 3150000"/>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B4ED4DF-3A65-4191-B530-0BCB5882D5F2}"/>
              </a:ext>
            </a:extLst>
          </p:cNvPr>
          <p:cNvCxnSpPr>
            <a:cxnSpLocks/>
          </p:cNvCxnSpPr>
          <p:nvPr userDrawn="1"/>
        </p:nvCxnSpPr>
        <p:spPr>
          <a:xfrm>
            <a:off x="4792661" y="3083473"/>
            <a:ext cx="0" cy="783273"/>
          </a:xfrm>
          <a:prstGeom prst="line">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BF33B92-D463-43B6-80A8-CB50A78BA6E0}"/>
              </a:ext>
            </a:extLst>
          </p:cNvPr>
          <p:cNvCxnSpPr>
            <a:cxnSpLocks/>
          </p:cNvCxnSpPr>
          <p:nvPr userDrawn="1"/>
        </p:nvCxnSpPr>
        <p:spPr>
          <a:xfrm>
            <a:off x="8618535" y="3083473"/>
            <a:ext cx="0" cy="783273"/>
          </a:xfrm>
          <a:prstGeom prst="line">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760B97C0-F567-49A0-BBF1-E5F959EB6DA8}"/>
              </a:ext>
            </a:extLst>
          </p:cNvPr>
          <p:cNvCxnSpPr>
            <a:cxnSpLocks/>
            <a:stCxn id="38" idx="0"/>
            <a:endCxn id="43" idx="0"/>
          </p:cNvCxnSpPr>
          <p:nvPr userDrawn="1"/>
        </p:nvCxnSpPr>
        <p:spPr>
          <a:xfrm rot="5400000" flipH="1" flipV="1">
            <a:off x="6705598" y="28329"/>
            <a:ext cx="12700" cy="3825874"/>
          </a:xfrm>
          <a:prstGeom prst="bentConnector3">
            <a:avLst>
              <a:gd name="adj1" fmla="val 2625000"/>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A5D01D35-6CD2-4412-8EFE-222364174178}"/>
              </a:ext>
            </a:extLst>
          </p:cNvPr>
          <p:cNvCxnSpPr>
            <a:cxnSpLocks/>
            <a:stCxn id="44" idx="4"/>
          </p:cNvCxnSpPr>
          <p:nvPr userDrawn="1"/>
        </p:nvCxnSpPr>
        <p:spPr>
          <a:xfrm rot="16200000" flipH="1">
            <a:off x="9741886" y="3885601"/>
            <a:ext cx="667946" cy="2914649"/>
          </a:xfrm>
          <a:prstGeom prst="bentConnector2">
            <a:avLst/>
          </a:prstGeom>
          <a:ln w="19050" cap="rnd">
            <a:solidFill>
              <a:schemeClr val="bg1">
                <a:lumMod val="75000"/>
              </a:schemeClr>
            </a:solidFill>
            <a:prstDash val="sysDash"/>
            <a:round/>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9FE0B66-0BFB-47C3-89C3-A0D6AAC58AEE}"/>
              </a:ext>
            </a:extLst>
          </p:cNvPr>
          <p:cNvCxnSpPr>
            <a:cxnSpLocks/>
            <a:endCxn id="9" idx="0"/>
          </p:cNvCxnSpPr>
          <p:nvPr userDrawn="1"/>
        </p:nvCxnSpPr>
        <p:spPr>
          <a:xfrm>
            <a:off x="1166812" y="0"/>
            <a:ext cx="0" cy="1941266"/>
          </a:xfrm>
          <a:prstGeom prst="line">
            <a:avLst/>
          </a:prstGeom>
          <a:ln w="19050" cap="rnd">
            <a:solidFill>
              <a:schemeClr val="bg1">
                <a:lumMod val="75000"/>
              </a:schemeClr>
            </a:solidFill>
            <a:prstDash val="sysDash"/>
            <a:roun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164E62E-4685-412D-8C08-651DC4F7701E}"/>
              </a:ext>
            </a:extLst>
          </p:cNvPr>
          <p:cNvSpPr>
            <a:spLocks noGrp="1"/>
          </p:cNvSpPr>
          <p:nvPr>
            <p:ph type="title" hasCustomPrompt="1"/>
          </p:nvPr>
        </p:nvSpPr>
        <p:spPr>
          <a:xfrm>
            <a:off x="1343026" y="530226"/>
            <a:ext cx="9505948" cy="582526"/>
          </a:xfrm>
        </p:spPr>
        <p:txBody>
          <a:bodyPr/>
          <a:lstStyle>
            <a:lvl1pPr>
              <a:defRPr/>
            </a:lvl1pPr>
          </a:lstStyle>
          <a:p>
            <a:r>
              <a:rPr lang="en-US" dirty="0"/>
              <a:t>Timeline</a:t>
            </a:r>
          </a:p>
        </p:txBody>
      </p:sp>
      <p:sp>
        <p:nvSpPr>
          <p:cNvPr id="3" name="Footer Placeholder 2">
            <a:extLst>
              <a:ext uri="{FF2B5EF4-FFF2-40B4-BE49-F238E27FC236}">
                <a16:creationId xmlns:a16="http://schemas.microsoft.com/office/drawing/2014/main" id="{22F6A4D2-0D48-4D3C-B8B5-4AD3B445B98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9DDD853-0921-47C7-B2F7-AC2F31D86444}"/>
              </a:ext>
            </a:extLst>
          </p:cNvPr>
          <p:cNvSpPr>
            <a:spLocks noGrp="1"/>
          </p:cNvSpPr>
          <p:nvPr>
            <p:ph type="sldNum" sz="quarter" idx="11"/>
          </p:nvPr>
        </p:nvSpPr>
        <p:spPr/>
        <p:txBody>
          <a:bodyPr/>
          <a:lstStyle/>
          <a:p>
            <a:fld id="{02AEF307-038D-4199-B202-3FB0CB94427C}" type="slidenum">
              <a:rPr lang="en-US" smtClean="0"/>
              <a:pPr/>
              <a:t>‹Nº›</a:t>
            </a:fld>
            <a:endParaRPr lang="en-US"/>
          </a:p>
        </p:txBody>
      </p:sp>
      <p:sp>
        <p:nvSpPr>
          <p:cNvPr id="8" name="Text Placeholder 5">
            <a:extLst>
              <a:ext uri="{FF2B5EF4-FFF2-40B4-BE49-F238E27FC236}">
                <a16:creationId xmlns:a16="http://schemas.microsoft.com/office/drawing/2014/main" id="{25EE0B8D-B788-4C04-8F21-528B2C9547A4}"/>
              </a:ext>
            </a:extLst>
          </p:cNvPr>
          <p:cNvSpPr>
            <a:spLocks noGrp="1"/>
          </p:cNvSpPr>
          <p:nvPr>
            <p:ph type="body" sz="quarter" idx="14"/>
          </p:nvPr>
        </p:nvSpPr>
        <p:spPr>
          <a:xfrm>
            <a:off x="1766887" y="2282394"/>
            <a:ext cx="2314575" cy="801078"/>
          </a:xfrm>
        </p:spPr>
        <p:txBody>
          <a:bodyPr anchor="t">
            <a:normAutofit/>
          </a:bodyPr>
          <a:lstStyle>
            <a:lvl1pPr algn="l">
              <a:defRPr sz="1000"/>
            </a:lvl1pPr>
          </a:lstStyle>
          <a:p>
            <a:pPr lvl="0"/>
            <a:r>
              <a:rPr lang="en-US" dirty="0"/>
              <a:t>Click to edit Master text</a:t>
            </a:r>
          </a:p>
        </p:txBody>
      </p:sp>
      <p:sp>
        <p:nvSpPr>
          <p:cNvPr id="9" name="Oval 8">
            <a:extLst>
              <a:ext uri="{FF2B5EF4-FFF2-40B4-BE49-F238E27FC236}">
                <a16:creationId xmlns:a16="http://schemas.microsoft.com/office/drawing/2014/main" id="{71058E92-B34E-4F18-89E6-9059CC49DA38}"/>
              </a:ext>
            </a:extLst>
          </p:cNvPr>
          <p:cNvSpPr/>
          <p:nvPr userDrawn="1"/>
        </p:nvSpPr>
        <p:spPr>
          <a:xfrm>
            <a:off x="618329" y="1941266"/>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5">
            <a:extLst>
              <a:ext uri="{FF2B5EF4-FFF2-40B4-BE49-F238E27FC236}">
                <a16:creationId xmlns:a16="http://schemas.microsoft.com/office/drawing/2014/main" id="{AD467180-A438-4571-BFF9-B4CB7CF49C47}"/>
              </a:ext>
            </a:extLst>
          </p:cNvPr>
          <p:cNvSpPr>
            <a:spLocks noGrp="1"/>
          </p:cNvSpPr>
          <p:nvPr userDrawn="1">
            <p:ph type="body" sz="quarter" idx="17" hasCustomPrompt="1"/>
          </p:nvPr>
        </p:nvSpPr>
        <p:spPr>
          <a:xfrm>
            <a:off x="1766886" y="1896025"/>
            <a:ext cx="2314575" cy="386369"/>
          </a:xfrm>
        </p:spPr>
        <p:txBody>
          <a:bodyPr anchor="ctr">
            <a:noAutofit/>
          </a:bodyPr>
          <a:lstStyle>
            <a:lvl1pPr algn="l">
              <a:lnSpc>
                <a:spcPct val="100000"/>
              </a:lnSpc>
              <a:defRPr sz="2800" b="1">
                <a:solidFill>
                  <a:schemeClr val="accent1"/>
                </a:solidFill>
              </a:defRPr>
            </a:lvl1pPr>
          </a:lstStyle>
          <a:p>
            <a:pPr lvl="0"/>
            <a:r>
              <a:rPr lang="en-US" dirty="0"/>
              <a:t>2021</a:t>
            </a:r>
          </a:p>
        </p:txBody>
      </p:sp>
      <p:sp>
        <p:nvSpPr>
          <p:cNvPr id="23" name="Oval 22">
            <a:extLst>
              <a:ext uri="{FF2B5EF4-FFF2-40B4-BE49-F238E27FC236}">
                <a16:creationId xmlns:a16="http://schemas.microsoft.com/office/drawing/2014/main" id="{CB441632-E174-4B33-947A-721371A4239D}"/>
              </a:ext>
            </a:extLst>
          </p:cNvPr>
          <p:cNvSpPr/>
          <p:nvPr userDrawn="1"/>
        </p:nvSpPr>
        <p:spPr>
          <a:xfrm>
            <a:off x="618329" y="3911987"/>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5">
            <a:extLst>
              <a:ext uri="{FF2B5EF4-FFF2-40B4-BE49-F238E27FC236}">
                <a16:creationId xmlns:a16="http://schemas.microsoft.com/office/drawing/2014/main" id="{7EFC9211-136B-4D13-A3C5-5F3F0270580D}"/>
              </a:ext>
            </a:extLst>
          </p:cNvPr>
          <p:cNvSpPr>
            <a:spLocks noGrp="1"/>
          </p:cNvSpPr>
          <p:nvPr>
            <p:ph type="body" sz="quarter" idx="18"/>
          </p:nvPr>
        </p:nvSpPr>
        <p:spPr>
          <a:xfrm>
            <a:off x="1766887" y="4253114"/>
            <a:ext cx="2314575" cy="801078"/>
          </a:xfrm>
        </p:spPr>
        <p:txBody>
          <a:bodyPr anchor="t">
            <a:normAutofit/>
          </a:bodyPr>
          <a:lstStyle>
            <a:lvl1pPr algn="l">
              <a:defRPr sz="1000"/>
            </a:lvl1pPr>
          </a:lstStyle>
          <a:p>
            <a:pPr lvl="0"/>
            <a:r>
              <a:rPr lang="en-US" dirty="0"/>
              <a:t>Click to edit Master text</a:t>
            </a:r>
          </a:p>
        </p:txBody>
      </p:sp>
      <p:sp>
        <p:nvSpPr>
          <p:cNvPr id="35" name="Text Placeholder 5">
            <a:extLst>
              <a:ext uri="{FF2B5EF4-FFF2-40B4-BE49-F238E27FC236}">
                <a16:creationId xmlns:a16="http://schemas.microsoft.com/office/drawing/2014/main" id="{A1351EA7-F901-4FCD-9753-6E83C22DD4C8}"/>
              </a:ext>
            </a:extLst>
          </p:cNvPr>
          <p:cNvSpPr>
            <a:spLocks noGrp="1"/>
          </p:cNvSpPr>
          <p:nvPr>
            <p:ph type="body" sz="quarter" idx="19" hasCustomPrompt="1"/>
          </p:nvPr>
        </p:nvSpPr>
        <p:spPr>
          <a:xfrm>
            <a:off x="1766886" y="3866745"/>
            <a:ext cx="2314575" cy="386369"/>
          </a:xfrm>
        </p:spPr>
        <p:txBody>
          <a:bodyPr anchor="ctr">
            <a:noAutofit/>
          </a:bodyPr>
          <a:lstStyle>
            <a:lvl1pPr algn="l">
              <a:lnSpc>
                <a:spcPct val="100000"/>
              </a:lnSpc>
              <a:defRPr sz="2800" b="1">
                <a:solidFill>
                  <a:schemeClr val="accent1"/>
                </a:solidFill>
              </a:defRPr>
            </a:lvl1pPr>
          </a:lstStyle>
          <a:p>
            <a:pPr lvl="0"/>
            <a:r>
              <a:rPr lang="en-US" dirty="0"/>
              <a:t>2021</a:t>
            </a:r>
          </a:p>
        </p:txBody>
      </p:sp>
      <p:sp>
        <p:nvSpPr>
          <p:cNvPr id="38" name="Oval 37">
            <a:extLst>
              <a:ext uri="{FF2B5EF4-FFF2-40B4-BE49-F238E27FC236}">
                <a16:creationId xmlns:a16="http://schemas.microsoft.com/office/drawing/2014/main" id="{96E8E00A-D202-4D7A-B225-5788ACA85422}"/>
              </a:ext>
            </a:extLst>
          </p:cNvPr>
          <p:cNvSpPr/>
          <p:nvPr userDrawn="1"/>
        </p:nvSpPr>
        <p:spPr>
          <a:xfrm>
            <a:off x="4244178" y="1941266"/>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E46B0E9-E26B-4F18-8447-2C02D61C276A}"/>
              </a:ext>
            </a:extLst>
          </p:cNvPr>
          <p:cNvSpPr/>
          <p:nvPr userDrawn="1"/>
        </p:nvSpPr>
        <p:spPr>
          <a:xfrm>
            <a:off x="4244178" y="3911987"/>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39073C1-9251-4F7D-B0D7-62315926DF53}"/>
              </a:ext>
            </a:extLst>
          </p:cNvPr>
          <p:cNvSpPr/>
          <p:nvPr userDrawn="1"/>
        </p:nvSpPr>
        <p:spPr>
          <a:xfrm>
            <a:off x="8070052" y="1941266"/>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BD2105A-0CDC-411D-9375-0221F1B73476}"/>
              </a:ext>
            </a:extLst>
          </p:cNvPr>
          <p:cNvSpPr/>
          <p:nvPr userDrawn="1"/>
        </p:nvSpPr>
        <p:spPr>
          <a:xfrm>
            <a:off x="8070052" y="3911987"/>
            <a:ext cx="1096966" cy="1096966"/>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5">
            <a:extLst>
              <a:ext uri="{FF2B5EF4-FFF2-40B4-BE49-F238E27FC236}">
                <a16:creationId xmlns:a16="http://schemas.microsoft.com/office/drawing/2014/main" id="{4BD2C154-305A-4AAE-9014-D0E6717C0222}"/>
              </a:ext>
            </a:extLst>
          </p:cNvPr>
          <p:cNvSpPr>
            <a:spLocks noGrp="1"/>
          </p:cNvSpPr>
          <p:nvPr>
            <p:ph type="body" sz="quarter" idx="20"/>
          </p:nvPr>
        </p:nvSpPr>
        <p:spPr>
          <a:xfrm>
            <a:off x="5386385" y="2282394"/>
            <a:ext cx="2314575" cy="801078"/>
          </a:xfrm>
        </p:spPr>
        <p:txBody>
          <a:bodyPr anchor="t">
            <a:normAutofit/>
          </a:bodyPr>
          <a:lstStyle>
            <a:lvl1pPr algn="l">
              <a:defRPr sz="1000"/>
            </a:lvl1pPr>
          </a:lstStyle>
          <a:p>
            <a:pPr lvl="0"/>
            <a:r>
              <a:rPr lang="en-US" dirty="0"/>
              <a:t>Click to edit Master text</a:t>
            </a:r>
          </a:p>
        </p:txBody>
      </p:sp>
      <p:sp>
        <p:nvSpPr>
          <p:cNvPr id="53" name="Text Placeholder 5">
            <a:extLst>
              <a:ext uri="{FF2B5EF4-FFF2-40B4-BE49-F238E27FC236}">
                <a16:creationId xmlns:a16="http://schemas.microsoft.com/office/drawing/2014/main" id="{D5080076-E6BA-437F-96F7-DD7A7E619EE4}"/>
              </a:ext>
            </a:extLst>
          </p:cNvPr>
          <p:cNvSpPr>
            <a:spLocks noGrp="1"/>
          </p:cNvSpPr>
          <p:nvPr>
            <p:ph type="body" sz="quarter" idx="21" hasCustomPrompt="1"/>
          </p:nvPr>
        </p:nvSpPr>
        <p:spPr>
          <a:xfrm>
            <a:off x="5386384" y="1896025"/>
            <a:ext cx="2314575" cy="386369"/>
          </a:xfrm>
        </p:spPr>
        <p:txBody>
          <a:bodyPr anchor="ctr">
            <a:noAutofit/>
          </a:bodyPr>
          <a:lstStyle>
            <a:lvl1pPr algn="l">
              <a:lnSpc>
                <a:spcPct val="100000"/>
              </a:lnSpc>
              <a:defRPr sz="2800" b="1">
                <a:solidFill>
                  <a:schemeClr val="accent1"/>
                </a:solidFill>
              </a:defRPr>
            </a:lvl1pPr>
          </a:lstStyle>
          <a:p>
            <a:pPr lvl="0"/>
            <a:r>
              <a:rPr lang="en-US" dirty="0"/>
              <a:t>2021</a:t>
            </a:r>
          </a:p>
        </p:txBody>
      </p:sp>
      <p:sp>
        <p:nvSpPr>
          <p:cNvPr id="54" name="Text Placeholder 5">
            <a:extLst>
              <a:ext uri="{FF2B5EF4-FFF2-40B4-BE49-F238E27FC236}">
                <a16:creationId xmlns:a16="http://schemas.microsoft.com/office/drawing/2014/main" id="{C02D745D-0E07-4271-98D6-8ABB29857795}"/>
              </a:ext>
            </a:extLst>
          </p:cNvPr>
          <p:cNvSpPr>
            <a:spLocks noGrp="1"/>
          </p:cNvSpPr>
          <p:nvPr>
            <p:ph type="body" sz="quarter" idx="22"/>
          </p:nvPr>
        </p:nvSpPr>
        <p:spPr>
          <a:xfrm>
            <a:off x="5386385" y="4253114"/>
            <a:ext cx="2314575" cy="801078"/>
          </a:xfrm>
        </p:spPr>
        <p:txBody>
          <a:bodyPr anchor="t">
            <a:normAutofit/>
          </a:bodyPr>
          <a:lstStyle>
            <a:lvl1pPr algn="l">
              <a:defRPr sz="1000"/>
            </a:lvl1pPr>
          </a:lstStyle>
          <a:p>
            <a:pPr lvl="0"/>
            <a:r>
              <a:rPr lang="en-US" dirty="0"/>
              <a:t>Click to edit Master text</a:t>
            </a:r>
          </a:p>
        </p:txBody>
      </p:sp>
      <p:sp>
        <p:nvSpPr>
          <p:cNvPr id="55" name="Text Placeholder 5">
            <a:extLst>
              <a:ext uri="{FF2B5EF4-FFF2-40B4-BE49-F238E27FC236}">
                <a16:creationId xmlns:a16="http://schemas.microsoft.com/office/drawing/2014/main" id="{435BBE20-38A8-432A-8C77-18413AD6F3A9}"/>
              </a:ext>
            </a:extLst>
          </p:cNvPr>
          <p:cNvSpPr>
            <a:spLocks noGrp="1"/>
          </p:cNvSpPr>
          <p:nvPr>
            <p:ph type="body" sz="quarter" idx="23" hasCustomPrompt="1"/>
          </p:nvPr>
        </p:nvSpPr>
        <p:spPr>
          <a:xfrm>
            <a:off x="5386384" y="3866745"/>
            <a:ext cx="2314575" cy="386369"/>
          </a:xfrm>
        </p:spPr>
        <p:txBody>
          <a:bodyPr anchor="ctr">
            <a:noAutofit/>
          </a:bodyPr>
          <a:lstStyle>
            <a:lvl1pPr algn="l">
              <a:lnSpc>
                <a:spcPct val="100000"/>
              </a:lnSpc>
              <a:defRPr sz="2800" b="1">
                <a:solidFill>
                  <a:schemeClr val="accent1"/>
                </a:solidFill>
              </a:defRPr>
            </a:lvl1pPr>
          </a:lstStyle>
          <a:p>
            <a:pPr lvl="0"/>
            <a:r>
              <a:rPr lang="en-US" dirty="0"/>
              <a:t>2021</a:t>
            </a:r>
          </a:p>
        </p:txBody>
      </p:sp>
      <p:sp>
        <p:nvSpPr>
          <p:cNvPr id="57" name="Text Placeholder 5">
            <a:extLst>
              <a:ext uri="{FF2B5EF4-FFF2-40B4-BE49-F238E27FC236}">
                <a16:creationId xmlns:a16="http://schemas.microsoft.com/office/drawing/2014/main" id="{2F0F23C2-911D-472F-8B50-9A5DCBB77875}"/>
              </a:ext>
            </a:extLst>
          </p:cNvPr>
          <p:cNvSpPr>
            <a:spLocks noGrp="1"/>
          </p:cNvSpPr>
          <p:nvPr>
            <p:ph type="body" sz="quarter" idx="24"/>
          </p:nvPr>
        </p:nvSpPr>
        <p:spPr>
          <a:xfrm>
            <a:off x="9218609" y="2282394"/>
            <a:ext cx="2314575" cy="801078"/>
          </a:xfrm>
        </p:spPr>
        <p:txBody>
          <a:bodyPr anchor="t">
            <a:normAutofit/>
          </a:bodyPr>
          <a:lstStyle>
            <a:lvl1pPr algn="l">
              <a:defRPr sz="1000"/>
            </a:lvl1pPr>
          </a:lstStyle>
          <a:p>
            <a:pPr lvl="0"/>
            <a:r>
              <a:rPr lang="en-US" dirty="0"/>
              <a:t>Click to edit Master text</a:t>
            </a:r>
          </a:p>
        </p:txBody>
      </p:sp>
      <p:sp>
        <p:nvSpPr>
          <p:cNvPr id="58" name="Text Placeholder 5">
            <a:extLst>
              <a:ext uri="{FF2B5EF4-FFF2-40B4-BE49-F238E27FC236}">
                <a16:creationId xmlns:a16="http://schemas.microsoft.com/office/drawing/2014/main" id="{BF5930BD-1643-4288-BA12-FBEFDD6B2DEC}"/>
              </a:ext>
            </a:extLst>
          </p:cNvPr>
          <p:cNvSpPr>
            <a:spLocks noGrp="1"/>
          </p:cNvSpPr>
          <p:nvPr>
            <p:ph type="body" sz="quarter" idx="25" hasCustomPrompt="1"/>
          </p:nvPr>
        </p:nvSpPr>
        <p:spPr>
          <a:xfrm>
            <a:off x="9218608" y="1896025"/>
            <a:ext cx="2314575" cy="386369"/>
          </a:xfrm>
        </p:spPr>
        <p:txBody>
          <a:bodyPr anchor="ctr">
            <a:noAutofit/>
          </a:bodyPr>
          <a:lstStyle>
            <a:lvl1pPr algn="l">
              <a:lnSpc>
                <a:spcPct val="100000"/>
              </a:lnSpc>
              <a:defRPr sz="2800" b="1">
                <a:solidFill>
                  <a:schemeClr val="accent1"/>
                </a:solidFill>
              </a:defRPr>
            </a:lvl1pPr>
          </a:lstStyle>
          <a:p>
            <a:pPr lvl="0"/>
            <a:r>
              <a:rPr lang="en-US" dirty="0"/>
              <a:t>2021</a:t>
            </a:r>
          </a:p>
        </p:txBody>
      </p:sp>
      <p:sp>
        <p:nvSpPr>
          <p:cNvPr id="59" name="Text Placeholder 5">
            <a:extLst>
              <a:ext uri="{FF2B5EF4-FFF2-40B4-BE49-F238E27FC236}">
                <a16:creationId xmlns:a16="http://schemas.microsoft.com/office/drawing/2014/main" id="{78DCE342-6A63-433E-969E-3372F96E8C16}"/>
              </a:ext>
            </a:extLst>
          </p:cNvPr>
          <p:cNvSpPr>
            <a:spLocks noGrp="1"/>
          </p:cNvSpPr>
          <p:nvPr>
            <p:ph type="body" sz="quarter" idx="26"/>
          </p:nvPr>
        </p:nvSpPr>
        <p:spPr>
          <a:xfrm>
            <a:off x="9218609" y="4253114"/>
            <a:ext cx="2314575" cy="801078"/>
          </a:xfrm>
        </p:spPr>
        <p:txBody>
          <a:bodyPr anchor="t">
            <a:normAutofit/>
          </a:bodyPr>
          <a:lstStyle>
            <a:lvl1pPr algn="l">
              <a:defRPr sz="1000"/>
            </a:lvl1pPr>
          </a:lstStyle>
          <a:p>
            <a:pPr lvl="0"/>
            <a:r>
              <a:rPr lang="en-US" dirty="0"/>
              <a:t>Click to edit Master text</a:t>
            </a:r>
          </a:p>
        </p:txBody>
      </p:sp>
      <p:sp>
        <p:nvSpPr>
          <p:cNvPr id="60" name="Text Placeholder 5">
            <a:extLst>
              <a:ext uri="{FF2B5EF4-FFF2-40B4-BE49-F238E27FC236}">
                <a16:creationId xmlns:a16="http://schemas.microsoft.com/office/drawing/2014/main" id="{C6AEDD26-3236-4EC5-823F-2CC7E54DD85F}"/>
              </a:ext>
            </a:extLst>
          </p:cNvPr>
          <p:cNvSpPr>
            <a:spLocks noGrp="1"/>
          </p:cNvSpPr>
          <p:nvPr>
            <p:ph type="body" sz="quarter" idx="27" hasCustomPrompt="1"/>
          </p:nvPr>
        </p:nvSpPr>
        <p:spPr>
          <a:xfrm>
            <a:off x="9218608" y="3866745"/>
            <a:ext cx="2314575" cy="386369"/>
          </a:xfrm>
        </p:spPr>
        <p:txBody>
          <a:bodyPr anchor="ctr">
            <a:noAutofit/>
          </a:bodyPr>
          <a:lstStyle>
            <a:lvl1pPr algn="l">
              <a:lnSpc>
                <a:spcPct val="100000"/>
              </a:lnSpc>
              <a:defRPr sz="2800" b="1">
                <a:solidFill>
                  <a:schemeClr val="accent1"/>
                </a:solidFill>
              </a:defRPr>
            </a:lvl1pPr>
          </a:lstStyle>
          <a:p>
            <a:pPr lvl="0"/>
            <a:r>
              <a:rPr lang="en-US" dirty="0"/>
              <a:t>2021</a:t>
            </a:r>
          </a:p>
        </p:txBody>
      </p:sp>
    </p:spTree>
    <p:extLst>
      <p:ext uri="{BB962C8B-B14F-4D97-AF65-F5344CB8AC3E}">
        <p14:creationId xmlns:p14="http://schemas.microsoft.com/office/powerpoint/2010/main" val="263607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052E-5FE7-42B6-A4A3-6A161D840BF5}"/>
              </a:ext>
            </a:extLst>
          </p:cNvPr>
          <p:cNvSpPr>
            <a:spLocks noGrp="1"/>
          </p:cNvSpPr>
          <p:nvPr>
            <p:ph type="title"/>
          </p:nvPr>
        </p:nvSpPr>
        <p:spPr>
          <a:xfrm>
            <a:off x="838200" y="1326863"/>
            <a:ext cx="10515600" cy="673966"/>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3E7B9D1D-1691-4899-BF31-7DB36582C826}"/>
              </a:ext>
            </a:extLst>
          </p:cNvPr>
          <p:cNvSpPr>
            <a:spLocks noGrp="1"/>
          </p:cNvSpPr>
          <p:nvPr>
            <p:ph type="ftr" sz="quarter" idx="10"/>
          </p:nvPr>
        </p:nvSpPr>
        <p:spPr>
          <a:xfrm>
            <a:off x="8982074" y="6356350"/>
            <a:ext cx="2371726" cy="365125"/>
          </a:xfrm>
        </p:spPr>
        <p:txBody>
          <a:bodyPr/>
          <a:lstStyle/>
          <a:p>
            <a:endParaRPr lang="en-US" dirty="0"/>
          </a:p>
        </p:txBody>
      </p:sp>
      <p:sp>
        <p:nvSpPr>
          <p:cNvPr id="4" name="Slide Number Placeholder 3">
            <a:extLst>
              <a:ext uri="{FF2B5EF4-FFF2-40B4-BE49-F238E27FC236}">
                <a16:creationId xmlns:a16="http://schemas.microsoft.com/office/drawing/2014/main" id="{D99C9924-BB13-4AD6-BA4C-7805F3458D88}"/>
              </a:ext>
            </a:extLst>
          </p:cNvPr>
          <p:cNvSpPr>
            <a:spLocks noGrp="1"/>
          </p:cNvSpPr>
          <p:nvPr>
            <p:ph type="sldNum" sz="quarter" idx="11"/>
          </p:nvPr>
        </p:nvSpPr>
        <p:spPr/>
        <p:txBody>
          <a:bodyPr/>
          <a:lstStyle/>
          <a:p>
            <a:fld id="{27C09430-69B9-46CB-9DB7-8327FA1B6DAF}" type="slidenum">
              <a:rPr lang="en-US" smtClean="0"/>
              <a:pPr/>
              <a:t>‹Nº›</a:t>
            </a:fld>
            <a:endParaRPr lang="en-US"/>
          </a:p>
        </p:txBody>
      </p:sp>
      <p:sp>
        <p:nvSpPr>
          <p:cNvPr id="6" name="Text Placeholder 5">
            <a:extLst>
              <a:ext uri="{FF2B5EF4-FFF2-40B4-BE49-F238E27FC236}">
                <a16:creationId xmlns:a16="http://schemas.microsoft.com/office/drawing/2014/main" id="{D10AEDC1-ED58-4CA6-9E07-5113A948E851}"/>
              </a:ext>
            </a:extLst>
          </p:cNvPr>
          <p:cNvSpPr>
            <a:spLocks noGrp="1"/>
          </p:cNvSpPr>
          <p:nvPr>
            <p:ph type="body" sz="quarter" idx="12" hasCustomPrompt="1"/>
          </p:nvPr>
        </p:nvSpPr>
        <p:spPr>
          <a:xfrm>
            <a:off x="838199" y="2314575"/>
            <a:ext cx="2371725" cy="914400"/>
          </a:xfrm>
        </p:spPr>
        <p:txBody>
          <a:bodyPr anchor="ctr">
            <a:noAutofit/>
          </a:bodyPr>
          <a:lstStyle>
            <a:lvl1pPr>
              <a:lnSpc>
                <a:spcPct val="100000"/>
              </a:lnSpc>
              <a:defRPr sz="4800" b="1">
                <a:solidFill>
                  <a:schemeClr val="accent2"/>
                </a:solidFill>
                <a:latin typeface="+mj-lt"/>
              </a:defRPr>
            </a:lvl1pPr>
          </a:lstStyle>
          <a:p>
            <a:pPr lvl="0"/>
            <a:r>
              <a:rPr lang="en-US" dirty="0"/>
              <a:t>13740</a:t>
            </a:r>
          </a:p>
        </p:txBody>
      </p:sp>
      <p:sp>
        <p:nvSpPr>
          <p:cNvPr id="7" name="Text Placeholder 5">
            <a:extLst>
              <a:ext uri="{FF2B5EF4-FFF2-40B4-BE49-F238E27FC236}">
                <a16:creationId xmlns:a16="http://schemas.microsoft.com/office/drawing/2014/main" id="{0E1504B3-139D-441D-BAFE-787BE1C50C5D}"/>
              </a:ext>
            </a:extLst>
          </p:cNvPr>
          <p:cNvSpPr>
            <a:spLocks noGrp="1"/>
          </p:cNvSpPr>
          <p:nvPr>
            <p:ph type="body" sz="quarter" idx="13" hasCustomPrompt="1"/>
          </p:nvPr>
        </p:nvSpPr>
        <p:spPr>
          <a:xfrm>
            <a:off x="3552824" y="2314575"/>
            <a:ext cx="2371725" cy="914400"/>
          </a:xfrm>
        </p:spPr>
        <p:txBody>
          <a:bodyPr anchor="ctr">
            <a:noAutofit/>
          </a:bodyPr>
          <a:lstStyle>
            <a:lvl1pPr>
              <a:lnSpc>
                <a:spcPct val="100000"/>
              </a:lnSpc>
              <a:defRPr sz="4800" b="1">
                <a:solidFill>
                  <a:schemeClr val="accent2"/>
                </a:solidFill>
                <a:latin typeface="+mj-lt"/>
              </a:defRPr>
            </a:lvl1pPr>
          </a:lstStyle>
          <a:p>
            <a:pPr lvl="0"/>
            <a:r>
              <a:rPr lang="en-US" dirty="0"/>
              <a:t>95%</a:t>
            </a:r>
          </a:p>
        </p:txBody>
      </p:sp>
      <p:sp>
        <p:nvSpPr>
          <p:cNvPr id="8" name="Text Placeholder 5">
            <a:extLst>
              <a:ext uri="{FF2B5EF4-FFF2-40B4-BE49-F238E27FC236}">
                <a16:creationId xmlns:a16="http://schemas.microsoft.com/office/drawing/2014/main" id="{D7A99508-7516-4DA7-80F4-5ADDEAB7B1A5}"/>
              </a:ext>
            </a:extLst>
          </p:cNvPr>
          <p:cNvSpPr>
            <a:spLocks noGrp="1"/>
          </p:cNvSpPr>
          <p:nvPr>
            <p:ph type="body" sz="quarter" idx="14" hasCustomPrompt="1"/>
          </p:nvPr>
        </p:nvSpPr>
        <p:spPr>
          <a:xfrm>
            <a:off x="6267449" y="2314575"/>
            <a:ext cx="2371725" cy="914400"/>
          </a:xfrm>
        </p:spPr>
        <p:txBody>
          <a:bodyPr anchor="ctr">
            <a:noAutofit/>
          </a:bodyPr>
          <a:lstStyle>
            <a:lvl1pPr>
              <a:lnSpc>
                <a:spcPct val="100000"/>
              </a:lnSpc>
              <a:defRPr sz="4800" b="1">
                <a:solidFill>
                  <a:schemeClr val="accent2"/>
                </a:solidFill>
                <a:latin typeface="+mj-lt"/>
              </a:defRPr>
            </a:lvl1pPr>
          </a:lstStyle>
          <a:p>
            <a:pPr lvl="0"/>
            <a:r>
              <a:rPr lang="en-US" dirty="0"/>
              <a:t>1058</a:t>
            </a:r>
          </a:p>
        </p:txBody>
      </p:sp>
      <p:sp>
        <p:nvSpPr>
          <p:cNvPr id="9" name="Text Placeholder 5">
            <a:extLst>
              <a:ext uri="{FF2B5EF4-FFF2-40B4-BE49-F238E27FC236}">
                <a16:creationId xmlns:a16="http://schemas.microsoft.com/office/drawing/2014/main" id="{C20716CC-65E1-48A0-A6CF-D5D558135CC3}"/>
              </a:ext>
            </a:extLst>
          </p:cNvPr>
          <p:cNvSpPr>
            <a:spLocks noGrp="1"/>
          </p:cNvSpPr>
          <p:nvPr>
            <p:ph type="body" sz="quarter" idx="15" hasCustomPrompt="1"/>
          </p:nvPr>
        </p:nvSpPr>
        <p:spPr>
          <a:xfrm>
            <a:off x="8982075" y="2314575"/>
            <a:ext cx="2371725" cy="914400"/>
          </a:xfrm>
        </p:spPr>
        <p:txBody>
          <a:bodyPr anchor="ctr">
            <a:noAutofit/>
          </a:bodyPr>
          <a:lstStyle>
            <a:lvl1pPr>
              <a:lnSpc>
                <a:spcPct val="100000"/>
              </a:lnSpc>
              <a:defRPr sz="4800" b="1">
                <a:solidFill>
                  <a:schemeClr val="accent2"/>
                </a:solidFill>
                <a:latin typeface="+mj-lt"/>
              </a:defRPr>
            </a:lvl1pPr>
          </a:lstStyle>
          <a:p>
            <a:pPr lvl="0"/>
            <a:r>
              <a:rPr lang="en-US" dirty="0"/>
              <a:t>86</a:t>
            </a:r>
          </a:p>
        </p:txBody>
      </p:sp>
      <p:sp>
        <p:nvSpPr>
          <p:cNvPr id="10" name="Text Placeholder 5">
            <a:extLst>
              <a:ext uri="{FF2B5EF4-FFF2-40B4-BE49-F238E27FC236}">
                <a16:creationId xmlns:a16="http://schemas.microsoft.com/office/drawing/2014/main" id="{9D55440E-812B-4DDE-938E-9AA379B33E5C}"/>
              </a:ext>
            </a:extLst>
          </p:cNvPr>
          <p:cNvSpPr>
            <a:spLocks noGrp="1"/>
          </p:cNvSpPr>
          <p:nvPr>
            <p:ph type="body" sz="quarter" idx="16" hasCustomPrompt="1"/>
          </p:nvPr>
        </p:nvSpPr>
        <p:spPr>
          <a:xfrm>
            <a:off x="838199" y="3373871"/>
            <a:ext cx="2371725" cy="331354"/>
          </a:xfrm>
        </p:spPr>
        <p:txBody>
          <a:bodyPr anchor="ctr">
            <a:noAutofit/>
          </a:bodyPr>
          <a:lstStyle>
            <a:lvl1pPr>
              <a:lnSpc>
                <a:spcPct val="100000"/>
              </a:lnSpc>
              <a:defRPr sz="1400" b="1">
                <a:solidFill>
                  <a:schemeClr val="tx1"/>
                </a:solidFill>
                <a:latin typeface="+mj-lt"/>
              </a:defRPr>
            </a:lvl1pPr>
          </a:lstStyle>
          <a:p>
            <a:pPr lvl="0"/>
            <a:r>
              <a:rPr lang="en-US" dirty="0"/>
              <a:t>Edit text</a:t>
            </a:r>
          </a:p>
        </p:txBody>
      </p:sp>
      <p:sp>
        <p:nvSpPr>
          <p:cNvPr id="11" name="Text Placeholder 5">
            <a:extLst>
              <a:ext uri="{FF2B5EF4-FFF2-40B4-BE49-F238E27FC236}">
                <a16:creationId xmlns:a16="http://schemas.microsoft.com/office/drawing/2014/main" id="{9CFDFAD3-9079-4BDE-BACB-17F75BBAE700}"/>
              </a:ext>
            </a:extLst>
          </p:cNvPr>
          <p:cNvSpPr>
            <a:spLocks noGrp="1"/>
          </p:cNvSpPr>
          <p:nvPr>
            <p:ph type="body" sz="quarter" idx="17" hasCustomPrompt="1"/>
          </p:nvPr>
        </p:nvSpPr>
        <p:spPr>
          <a:xfrm>
            <a:off x="3552824" y="3373871"/>
            <a:ext cx="2371725" cy="331354"/>
          </a:xfrm>
        </p:spPr>
        <p:txBody>
          <a:bodyPr anchor="ctr">
            <a:noAutofit/>
          </a:bodyPr>
          <a:lstStyle>
            <a:lvl1pPr>
              <a:lnSpc>
                <a:spcPct val="100000"/>
              </a:lnSpc>
              <a:defRPr sz="1400" b="1">
                <a:solidFill>
                  <a:schemeClr val="tx1"/>
                </a:solidFill>
                <a:latin typeface="+mj-lt"/>
              </a:defRPr>
            </a:lvl1pPr>
          </a:lstStyle>
          <a:p>
            <a:pPr lvl="0"/>
            <a:r>
              <a:rPr lang="en-US" dirty="0"/>
              <a:t>Edit text</a:t>
            </a:r>
          </a:p>
        </p:txBody>
      </p:sp>
      <p:sp>
        <p:nvSpPr>
          <p:cNvPr id="12" name="Text Placeholder 5">
            <a:extLst>
              <a:ext uri="{FF2B5EF4-FFF2-40B4-BE49-F238E27FC236}">
                <a16:creationId xmlns:a16="http://schemas.microsoft.com/office/drawing/2014/main" id="{8133F97D-AF8E-4CF3-829A-CFDC5A598DF4}"/>
              </a:ext>
            </a:extLst>
          </p:cNvPr>
          <p:cNvSpPr>
            <a:spLocks noGrp="1"/>
          </p:cNvSpPr>
          <p:nvPr>
            <p:ph type="body" sz="quarter" idx="18" hasCustomPrompt="1"/>
          </p:nvPr>
        </p:nvSpPr>
        <p:spPr>
          <a:xfrm>
            <a:off x="6267449" y="3373871"/>
            <a:ext cx="2371725" cy="331354"/>
          </a:xfrm>
        </p:spPr>
        <p:txBody>
          <a:bodyPr anchor="ctr">
            <a:noAutofit/>
          </a:bodyPr>
          <a:lstStyle>
            <a:lvl1pPr>
              <a:lnSpc>
                <a:spcPct val="100000"/>
              </a:lnSpc>
              <a:defRPr sz="1400" b="1">
                <a:solidFill>
                  <a:schemeClr val="tx1"/>
                </a:solidFill>
                <a:latin typeface="+mj-lt"/>
              </a:defRPr>
            </a:lvl1pPr>
          </a:lstStyle>
          <a:p>
            <a:pPr lvl="0"/>
            <a:r>
              <a:rPr lang="en-US" dirty="0"/>
              <a:t>Edit text</a:t>
            </a:r>
          </a:p>
        </p:txBody>
      </p:sp>
      <p:sp>
        <p:nvSpPr>
          <p:cNvPr id="13" name="Text Placeholder 5">
            <a:extLst>
              <a:ext uri="{FF2B5EF4-FFF2-40B4-BE49-F238E27FC236}">
                <a16:creationId xmlns:a16="http://schemas.microsoft.com/office/drawing/2014/main" id="{4436CB2C-B604-495D-85F3-1D3BDF1C54C7}"/>
              </a:ext>
            </a:extLst>
          </p:cNvPr>
          <p:cNvSpPr>
            <a:spLocks noGrp="1"/>
          </p:cNvSpPr>
          <p:nvPr>
            <p:ph type="body" sz="quarter" idx="19" hasCustomPrompt="1"/>
          </p:nvPr>
        </p:nvSpPr>
        <p:spPr>
          <a:xfrm>
            <a:off x="8982075" y="3373871"/>
            <a:ext cx="2371725" cy="331354"/>
          </a:xfrm>
        </p:spPr>
        <p:txBody>
          <a:bodyPr anchor="ctr">
            <a:noAutofit/>
          </a:bodyPr>
          <a:lstStyle>
            <a:lvl1pPr>
              <a:lnSpc>
                <a:spcPct val="100000"/>
              </a:lnSpc>
              <a:defRPr sz="1400" b="1">
                <a:solidFill>
                  <a:schemeClr val="tx1"/>
                </a:solidFill>
                <a:latin typeface="+mj-lt"/>
              </a:defRPr>
            </a:lvl1pPr>
          </a:lstStyle>
          <a:p>
            <a:pPr lvl="0"/>
            <a:r>
              <a:rPr lang="en-US" dirty="0"/>
              <a:t>Edit text</a:t>
            </a:r>
          </a:p>
        </p:txBody>
      </p:sp>
      <p:sp>
        <p:nvSpPr>
          <p:cNvPr id="14" name="Text Placeholder 5">
            <a:extLst>
              <a:ext uri="{FF2B5EF4-FFF2-40B4-BE49-F238E27FC236}">
                <a16:creationId xmlns:a16="http://schemas.microsoft.com/office/drawing/2014/main" id="{4A412FD3-6680-472D-A335-52FEEC541428}"/>
              </a:ext>
            </a:extLst>
          </p:cNvPr>
          <p:cNvSpPr>
            <a:spLocks noGrp="1"/>
          </p:cNvSpPr>
          <p:nvPr>
            <p:ph type="body" sz="quarter" idx="20" hasCustomPrompt="1"/>
          </p:nvPr>
        </p:nvSpPr>
        <p:spPr>
          <a:xfrm>
            <a:off x="838199" y="3730049"/>
            <a:ext cx="2371725" cy="1632526"/>
          </a:xfrm>
        </p:spPr>
        <p:txBody>
          <a:bodyPr anchor="t">
            <a:noAutofit/>
          </a:bodyPr>
          <a:lstStyle>
            <a:lvl1pPr>
              <a:lnSpc>
                <a:spcPct val="100000"/>
              </a:lnSpc>
              <a:defRPr sz="1400" b="0">
                <a:solidFill>
                  <a:schemeClr val="tx1"/>
                </a:solidFill>
                <a:latin typeface="+mn-lt"/>
              </a:defRPr>
            </a:lvl1pPr>
          </a:lstStyle>
          <a:p>
            <a:pPr lvl="0"/>
            <a:r>
              <a:rPr lang="en-US" dirty="0"/>
              <a:t>Edit text</a:t>
            </a:r>
          </a:p>
        </p:txBody>
      </p:sp>
      <p:sp>
        <p:nvSpPr>
          <p:cNvPr id="15" name="Text Placeholder 5">
            <a:extLst>
              <a:ext uri="{FF2B5EF4-FFF2-40B4-BE49-F238E27FC236}">
                <a16:creationId xmlns:a16="http://schemas.microsoft.com/office/drawing/2014/main" id="{07BBEFEB-132E-46E4-89D6-18DBEB9B1F88}"/>
              </a:ext>
            </a:extLst>
          </p:cNvPr>
          <p:cNvSpPr>
            <a:spLocks noGrp="1"/>
          </p:cNvSpPr>
          <p:nvPr>
            <p:ph type="body" sz="quarter" idx="21" hasCustomPrompt="1"/>
          </p:nvPr>
        </p:nvSpPr>
        <p:spPr>
          <a:xfrm>
            <a:off x="3552824" y="3730049"/>
            <a:ext cx="2371725" cy="1632526"/>
          </a:xfrm>
        </p:spPr>
        <p:txBody>
          <a:bodyPr anchor="t">
            <a:noAutofit/>
          </a:bodyPr>
          <a:lstStyle>
            <a:lvl1pPr>
              <a:lnSpc>
                <a:spcPct val="100000"/>
              </a:lnSpc>
              <a:defRPr sz="1400" b="0">
                <a:solidFill>
                  <a:schemeClr val="tx1"/>
                </a:solidFill>
                <a:latin typeface="+mn-lt"/>
              </a:defRPr>
            </a:lvl1pPr>
          </a:lstStyle>
          <a:p>
            <a:pPr lvl="0"/>
            <a:r>
              <a:rPr lang="en-US" dirty="0"/>
              <a:t>Edit text</a:t>
            </a:r>
          </a:p>
        </p:txBody>
      </p:sp>
      <p:sp>
        <p:nvSpPr>
          <p:cNvPr id="16" name="Text Placeholder 5">
            <a:extLst>
              <a:ext uri="{FF2B5EF4-FFF2-40B4-BE49-F238E27FC236}">
                <a16:creationId xmlns:a16="http://schemas.microsoft.com/office/drawing/2014/main" id="{83566B40-A397-4035-9798-13AD0B1EF606}"/>
              </a:ext>
            </a:extLst>
          </p:cNvPr>
          <p:cNvSpPr>
            <a:spLocks noGrp="1"/>
          </p:cNvSpPr>
          <p:nvPr>
            <p:ph type="body" sz="quarter" idx="22" hasCustomPrompt="1"/>
          </p:nvPr>
        </p:nvSpPr>
        <p:spPr>
          <a:xfrm>
            <a:off x="6267449" y="3730049"/>
            <a:ext cx="2371725" cy="1632526"/>
          </a:xfrm>
        </p:spPr>
        <p:txBody>
          <a:bodyPr anchor="t">
            <a:noAutofit/>
          </a:bodyPr>
          <a:lstStyle>
            <a:lvl1pPr>
              <a:lnSpc>
                <a:spcPct val="100000"/>
              </a:lnSpc>
              <a:defRPr sz="1400" b="0">
                <a:solidFill>
                  <a:schemeClr val="tx1"/>
                </a:solidFill>
                <a:latin typeface="+mn-lt"/>
              </a:defRPr>
            </a:lvl1pPr>
          </a:lstStyle>
          <a:p>
            <a:pPr lvl="0"/>
            <a:r>
              <a:rPr lang="en-US" dirty="0"/>
              <a:t>Edit text</a:t>
            </a:r>
          </a:p>
        </p:txBody>
      </p:sp>
      <p:sp>
        <p:nvSpPr>
          <p:cNvPr id="17" name="Text Placeholder 5">
            <a:extLst>
              <a:ext uri="{FF2B5EF4-FFF2-40B4-BE49-F238E27FC236}">
                <a16:creationId xmlns:a16="http://schemas.microsoft.com/office/drawing/2014/main" id="{E8ACFE6B-CCD6-497C-A051-9B57E39EF81D}"/>
              </a:ext>
            </a:extLst>
          </p:cNvPr>
          <p:cNvSpPr>
            <a:spLocks noGrp="1"/>
          </p:cNvSpPr>
          <p:nvPr>
            <p:ph type="body" sz="quarter" idx="23" hasCustomPrompt="1"/>
          </p:nvPr>
        </p:nvSpPr>
        <p:spPr>
          <a:xfrm>
            <a:off x="8982075" y="3730049"/>
            <a:ext cx="2371725" cy="1632526"/>
          </a:xfrm>
        </p:spPr>
        <p:txBody>
          <a:bodyPr anchor="t">
            <a:noAutofit/>
          </a:bodyPr>
          <a:lstStyle>
            <a:lvl1pPr>
              <a:lnSpc>
                <a:spcPct val="100000"/>
              </a:lnSpc>
              <a:defRPr sz="1400" b="0">
                <a:solidFill>
                  <a:schemeClr val="tx1"/>
                </a:solidFill>
                <a:latin typeface="+mn-lt"/>
              </a:defRPr>
            </a:lvl1pPr>
          </a:lstStyle>
          <a:p>
            <a:pPr lvl="0"/>
            <a:r>
              <a:rPr lang="en-US" dirty="0"/>
              <a:t>Edit text</a:t>
            </a:r>
          </a:p>
        </p:txBody>
      </p:sp>
      <p:grpSp>
        <p:nvGrpSpPr>
          <p:cNvPr id="5" name="Group 4">
            <a:extLst>
              <a:ext uri="{FF2B5EF4-FFF2-40B4-BE49-F238E27FC236}">
                <a16:creationId xmlns:a16="http://schemas.microsoft.com/office/drawing/2014/main" id="{497F5773-0EBC-4563-9586-241720AFB37A}"/>
              </a:ext>
            </a:extLst>
          </p:cNvPr>
          <p:cNvGrpSpPr/>
          <p:nvPr userDrawn="1"/>
        </p:nvGrpSpPr>
        <p:grpSpPr>
          <a:xfrm>
            <a:off x="733789" y="2771193"/>
            <a:ext cx="8143872" cy="4086808"/>
            <a:chOff x="609964" y="2857499"/>
            <a:chExt cx="8143872" cy="4000501"/>
          </a:xfrm>
        </p:grpSpPr>
        <p:cxnSp>
          <p:nvCxnSpPr>
            <p:cNvPr id="28" name="Straight Connector 27">
              <a:extLst>
                <a:ext uri="{FF2B5EF4-FFF2-40B4-BE49-F238E27FC236}">
                  <a16:creationId xmlns:a16="http://schemas.microsoft.com/office/drawing/2014/main" id="{53A8FC53-0D40-4141-9C96-761A042C9E87}"/>
                </a:ext>
              </a:extLst>
            </p:cNvPr>
            <p:cNvCxnSpPr>
              <a:cxnSpLocks/>
            </p:cNvCxnSpPr>
            <p:nvPr userDrawn="1"/>
          </p:nvCxnSpPr>
          <p:spPr>
            <a:xfrm>
              <a:off x="609964" y="2857499"/>
              <a:ext cx="0" cy="4000501"/>
            </a:xfrm>
            <a:prstGeom prst="line">
              <a:avLst/>
            </a:prstGeom>
            <a:ln w="19050">
              <a:solidFill>
                <a:schemeClr val="accent2"/>
              </a:solidFill>
              <a:prstDash val="dash"/>
              <a:headEnd type="diamond"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70B115-85B6-4C15-AC68-561226D96C9C}"/>
                </a:ext>
              </a:extLst>
            </p:cNvPr>
            <p:cNvCxnSpPr>
              <a:cxnSpLocks/>
            </p:cNvCxnSpPr>
            <p:nvPr userDrawn="1"/>
          </p:nvCxnSpPr>
          <p:spPr>
            <a:xfrm>
              <a:off x="3324588" y="2857499"/>
              <a:ext cx="0" cy="4000501"/>
            </a:xfrm>
            <a:prstGeom prst="line">
              <a:avLst/>
            </a:prstGeom>
            <a:ln w="19050">
              <a:solidFill>
                <a:schemeClr val="accent2"/>
              </a:solidFill>
              <a:prstDash val="dash"/>
              <a:headEnd type="diamond"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F3E3C9-6FA9-42E6-863F-279FE5C00D35}"/>
                </a:ext>
              </a:extLst>
            </p:cNvPr>
            <p:cNvCxnSpPr>
              <a:cxnSpLocks/>
            </p:cNvCxnSpPr>
            <p:nvPr userDrawn="1"/>
          </p:nvCxnSpPr>
          <p:spPr>
            <a:xfrm>
              <a:off x="6039212" y="2857499"/>
              <a:ext cx="0" cy="4000501"/>
            </a:xfrm>
            <a:prstGeom prst="line">
              <a:avLst/>
            </a:prstGeom>
            <a:ln w="19050">
              <a:solidFill>
                <a:schemeClr val="accent2"/>
              </a:solidFill>
              <a:prstDash val="dash"/>
              <a:headEnd type="diamond"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0CC0FF2-3640-4B81-8F0E-06D271C5CB1A}"/>
                </a:ext>
              </a:extLst>
            </p:cNvPr>
            <p:cNvCxnSpPr>
              <a:cxnSpLocks/>
            </p:cNvCxnSpPr>
            <p:nvPr userDrawn="1"/>
          </p:nvCxnSpPr>
          <p:spPr>
            <a:xfrm>
              <a:off x="8753836" y="2857499"/>
              <a:ext cx="0" cy="4000501"/>
            </a:xfrm>
            <a:prstGeom prst="line">
              <a:avLst/>
            </a:prstGeom>
            <a:ln w="19050">
              <a:solidFill>
                <a:schemeClr val="accent2"/>
              </a:solidFill>
              <a:prstDash val="dash"/>
              <a:headEnd type="diamond" w="lg" len="lg"/>
            </a:ln>
          </p:spPr>
          <p:style>
            <a:lnRef idx="1">
              <a:schemeClr val="accent1"/>
            </a:lnRef>
            <a:fillRef idx="0">
              <a:schemeClr val="accent1"/>
            </a:fillRef>
            <a:effectRef idx="0">
              <a:schemeClr val="accent1"/>
            </a:effectRef>
            <a:fontRef idx="minor">
              <a:schemeClr val="tx1"/>
            </a:fontRef>
          </p:style>
        </p:cxnSp>
      </p:grpSp>
      <p:pic>
        <p:nvPicPr>
          <p:cNvPr id="29" name="Picture 28" descr="A picture containing text, sign&#10;&#10;Description automatically generated">
            <a:extLst>
              <a:ext uri="{FF2B5EF4-FFF2-40B4-BE49-F238E27FC236}">
                <a16:creationId xmlns:a16="http://schemas.microsoft.com/office/drawing/2014/main" id="{8707B9C0-6E11-4C54-AB3B-EB0FA2E4B4AE}"/>
              </a:ext>
            </a:extLst>
          </p:cNvPr>
          <p:cNvPicPr>
            <a:picLocks noChangeAspect="1"/>
          </p:cNvPicPr>
          <p:nvPr userDrawn="1"/>
        </p:nvPicPr>
        <p:blipFill>
          <a:blip r:embed="rId2"/>
          <a:stretch>
            <a:fillRect/>
          </a:stretch>
        </p:blipFill>
        <p:spPr>
          <a:xfrm>
            <a:off x="894665" y="279028"/>
            <a:ext cx="2258792" cy="975387"/>
          </a:xfrm>
          <a:prstGeom prst="rect">
            <a:avLst/>
          </a:prstGeom>
        </p:spPr>
      </p:pic>
    </p:spTree>
    <p:extLst>
      <p:ext uri="{BB962C8B-B14F-4D97-AF65-F5344CB8AC3E}">
        <p14:creationId xmlns:p14="http://schemas.microsoft.com/office/powerpoint/2010/main" val="405086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81A64DD-1426-426E-8539-D5338712B46E}"/>
              </a:ext>
            </a:extLst>
          </p:cNvPr>
          <p:cNvSpPr>
            <a:spLocks noGrp="1"/>
          </p:cNvSpPr>
          <p:nvPr userDrawn="1">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19E37E5-FBD7-4C52-AC5F-3B71262DBAE0}"/>
              </a:ext>
            </a:extLst>
          </p:cNvPr>
          <p:cNvSpPr>
            <a:spLocks noGrp="1"/>
          </p:cNvSpPr>
          <p:nvPr userDrawn="1">
            <p:ph type="sldNum" sz="quarter" idx="11"/>
          </p:nvPr>
        </p:nvSpPr>
        <p:spPr/>
        <p:txBody>
          <a:bodyPr/>
          <a:lstStyle/>
          <a:p>
            <a:fld id="{4170C6CD-611E-47C4-B1AF-EAFBDA51F1FD}" type="slidenum">
              <a:rPr lang="en-US" smtClean="0"/>
              <a:pPr/>
              <a:t>‹Nº›</a:t>
            </a:fld>
            <a:endParaRPr lang="en-US"/>
          </a:p>
        </p:txBody>
      </p:sp>
      <p:sp>
        <p:nvSpPr>
          <p:cNvPr id="5" name="Oval 4">
            <a:extLst>
              <a:ext uri="{FF2B5EF4-FFF2-40B4-BE49-F238E27FC236}">
                <a16:creationId xmlns:a16="http://schemas.microsoft.com/office/drawing/2014/main" id="{EBA009FA-2075-4A57-A5B6-AAEAC29A47AE}"/>
              </a:ext>
            </a:extLst>
          </p:cNvPr>
          <p:cNvSpPr/>
          <p:nvPr userDrawn="1"/>
        </p:nvSpPr>
        <p:spPr>
          <a:xfrm>
            <a:off x="3948024" y="1600338"/>
            <a:ext cx="4295953" cy="4295952"/>
          </a:xfrm>
          <a:prstGeom prst="ellipse">
            <a:avLst/>
          </a:prstGeom>
          <a:no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3A36549-F47E-4682-8A3D-952D3B3F6726}"/>
              </a:ext>
            </a:extLst>
          </p:cNvPr>
          <p:cNvSpPr/>
          <p:nvPr userDrawn="1"/>
        </p:nvSpPr>
        <p:spPr>
          <a:xfrm rot="18900000">
            <a:off x="4463309" y="2108339"/>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7CBF48E-CEE4-43FC-A675-6EA6BFDE0639}"/>
              </a:ext>
            </a:extLst>
          </p:cNvPr>
          <p:cNvSpPr/>
          <p:nvPr userDrawn="1"/>
        </p:nvSpPr>
        <p:spPr>
          <a:xfrm rot="18900000">
            <a:off x="7501006" y="5153319"/>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FE02055-A67C-4E6B-9792-EF8FC05C502E}"/>
              </a:ext>
            </a:extLst>
          </p:cNvPr>
          <p:cNvSpPr/>
          <p:nvPr userDrawn="1"/>
        </p:nvSpPr>
        <p:spPr>
          <a:xfrm rot="5400000">
            <a:off x="8130134" y="3634471"/>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4A9FB2F-90BF-4C53-97DB-2CE6AD1498F0}"/>
              </a:ext>
            </a:extLst>
          </p:cNvPr>
          <p:cNvSpPr/>
          <p:nvPr userDrawn="1"/>
        </p:nvSpPr>
        <p:spPr>
          <a:xfrm rot="5400000">
            <a:off x="3834181" y="3634471"/>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976410-BDF7-4BCB-BC73-9774766A7295}"/>
              </a:ext>
            </a:extLst>
          </p:cNvPr>
          <p:cNvSpPr/>
          <p:nvPr userDrawn="1"/>
        </p:nvSpPr>
        <p:spPr>
          <a:xfrm rot="2700000">
            <a:off x="7501006" y="2108339"/>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D3E6319-19D8-42F2-9D2D-FA0DE1F2D0E3}"/>
              </a:ext>
            </a:extLst>
          </p:cNvPr>
          <p:cNvSpPr/>
          <p:nvPr userDrawn="1"/>
        </p:nvSpPr>
        <p:spPr>
          <a:xfrm rot="2700000">
            <a:off x="4463309" y="5153319"/>
            <a:ext cx="227685" cy="227685"/>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A898392B-9C7C-4D74-9861-6BE900FD0392}"/>
              </a:ext>
            </a:extLst>
          </p:cNvPr>
          <p:cNvSpPr>
            <a:spLocks noGrp="1"/>
          </p:cNvSpPr>
          <p:nvPr userDrawn="1">
            <p:ph type="body" sz="quarter" idx="12"/>
          </p:nvPr>
        </p:nvSpPr>
        <p:spPr>
          <a:xfrm>
            <a:off x="8854253" y="1764981"/>
            <a:ext cx="2324409" cy="914400"/>
          </a:xfrm>
        </p:spPr>
        <p:txBody>
          <a:bodyPr anchor="ctr">
            <a:normAutofit/>
          </a:bodyPr>
          <a:lstStyle>
            <a:lvl1pPr>
              <a:defRPr sz="1200"/>
            </a:lvl1pPr>
          </a:lstStyle>
          <a:p>
            <a:pPr lvl="0"/>
            <a:r>
              <a:rPr lang="en-US" dirty="0"/>
              <a:t>Click to edit Master text</a:t>
            </a:r>
          </a:p>
        </p:txBody>
      </p:sp>
      <p:sp>
        <p:nvSpPr>
          <p:cNvPr id="27" name="Text Placeholder 25">
            <a:extLst>
              <a:ext uri="{FF2B5EF4-FFF2-40B4-BE49-F238E27FC236}">
                <a16:creationId xmlns:a16="http://schemas.microsoft.com/office/drawing/2014/main" id="{01FF92E1-C266-4AAC-8404-3A275FA380C6}"/>
              </a:ext>
            </a:extLst>
          </p:cNvPr>
          <p:cNvSpPr>
            <a:spLocks noGrp="1"/>
          </p:cNvSpPr>
          <p:nvPr userDrawn="1">
            <p:ph type="body" sz="quarter" idx="13"/>
          </p:nvPr>
        </p:nvSpPr>
        <p:spPr>
          <a:xfrm>
            <a:off x="9413500" y="3291114"/>
            <a:ext cx="2324409" cy="914400"/>
          </a:xfrm>
        </p:spPr>
        <p:txBody>
          <a:bodyPr anchor="ctr">
            <a:normAutofit/>
          </a:bodyPr>
          <a:lstStyle>
            <a:lvl1pPr>
              <a:defRPr sz="1200"/>
            </a:lvl1pPr>
          </a:lstStyle>
          <a:p>
            <a:pPr lvl="0"/>
            <a:r>
              <a:rPr lang="en-US" dirty="0"/>
              <a:t>Click to edit Master text</a:t>
            </a:r>
          </a:p>
        </p:txBody>
      </p:sp>
      <p:sp>
        <p:nvSpPr>
          <p:cNvPr id="28" name="Text Placeholder 25">
            <a:extLst>
              <a:ext uri="{FF2B5EF4-FFF2-40B4-BE49-F238E27FC236}">
                <a16:creationId xmlns:a16="http://schemas.microsoft.com/office/drawing/2014/main" id="{75C58706-60FB-4C4F-9CD7-E26E3FB14967}"/>
              </a:ext>
            </a:extLst>
          </p:cNvPr>
          <p:cNvSpPr>
            <a:spLocks noGrp="1"/>
          </p:cNvSpPr>
          <p:nvPr userDrawn="1">
            <p:ph type="body" sz="quarter" idx="14"/>
          </p:nvPr>
        </p:nvSpPr>
        <p:spPr>
          <a:xfrm>
            <a:off x="8854253" y="4803496"/>
            <a:ext cx="2324409" cy="914400"/>
          </a:xfrm>
        </p:spPr>
        <p:txBody>
          <a:bodyPr anchor="ctr">
            <a:normAutofit/>
          </a:bodyPr>
          <a:lstStyle>
            <a:lvl1pPr>
              <a:defRPr sz="1200"/>
            </a:lvl1pPr>
          </a:lstStyle>
          <a:p>
            <a:pPr lvl="0"/>
            <a:r>
              <a:rPr lang="en-US" dirty="0"/>
              <a:t>Click to edit Master text</a:t>
            </a:r>
          </a:p>
        </p:txBody>
      </p:sp>
      <p:sp>
        <p:nvSpPr>
          <p:cNvPr id="32" name="Text Placeholder 25">
            <a:extLst>
              <a:ext uri="{FF2B5EF4-FFF2-40B4-BE49-F238E27FC236}">
                <a16:creationId xmlns:a16="http://schemas.microsoft.com/office/drawing/2014/main" id="{7BCDF97B-B3B3-421E-B59A-47724C8C8D26}"/>
              </a:ext>
            </a:extLst>
          </p:cNvPr>
          <p:cNvSpPr>
            <a:spLocks noGrp="1"/>
          </p:cNvSpPr>
          <p:nvPr userDrawn="1">
            <p:ph type="body" sz="quarter" idx="15"/>
          </p:nvPr>
        </p:nvSpPr>
        <p:spPr>
          <a:xfrm>
            <a:off x="451967" y="3291114"/>
            <a:ext cx="2324409" cy="914400"/>
          </a:xfrm>
        </p:spPr>
        <p:txBody>
          <a:bodyPr anchor="ctr">
            <a:normAutofit/>
          </a:bodyPr>
          <a:lstStyle>
            <a:lvl1pPr algn="r">
              <a:defRPr sz="1200"/>
            </a:lvl1pPr>
          </a:lstStyle>
          <a:p>
            <a:pPr lvl="0"/>
            <a:r>
              <a:rPr lang="en-US" dirty="0"/>
              <a:t>Click to edit Master text</a:t>
            </a:r>
          </a:p>
        </p:txBody>
      </p:sp>
      <p:sp>
        <p:nvSpPr>
          <p:cNvPr id="33" name="Text Placeholder 25">
            <a:extLst>
              <a:ext uri="{FF2B5EF4-FFF2-40B4-BE49-F238E27FC236}">
                <a16:creationId xmlns:a16="http://schemas.microsoft.com/office/drawing/2014/main" id="{B4936EEC-F5C4-41C8-AD1B-5F11D7BCC7A7}"/>
              </a:ext>
            </a:extLst>
          </p:cNvPr>
          <p:cNvSpPr>
            <a:spLocks noGrp="1"/>
          </p:cNvSpPr>
          <p:nvPr userDrawn="1">
            <p:ph type="body" sz="quarter" idx="16"/>
          </p:nvPr>
        </p:nvSpPr>
        <p:spPr>
          <a:xfrm>
            <a:off x="1013339" y="1764981"/>
            <a:ext cx="2324409" cy="914400"/>
          </a:xfrm>
        </p:spPr>
        <p:txBody>
          <a:bodyPr anchor="ctr">
            <a:normAutofit/>
          </a:bodyPr>
          <a:lstStyle>
            <a:lvl1pPr algn="r">
              <a:defRPr sz="1200"/>
            </a:lvl1pPr>
          </a:lstStyle>
          <a:p>
            <a:pPr lvl="0"/>
            <a:r>
              <a:rPr lang="en-US" dirty="0"/>
              <a:t>Click to edit Master text</a:t>
            </a:r>
          </a:p>
        </p:txBody>
      </p:sp>
      <p:sp>
        <p:nvSpPr>
          <p:cNvPr id="34" name="Text Placeholder 25">
            <a:extLst>
              <a:ext uri="{FF2B5EF4-FFF2-40B4-BE49-F238E27FC236}">
                <a16:creationId xmlns:a16="http://schemas.microsoft.com/office/drawing/2014/main" id="{19557806-7AFD-4661-B2C5-6DB6D9E1665E}"/>
              </a:ext>
            </a:extLst>
          </p:cNvPr>
          <p:cNvSpPr>
            <a:spLocks noGrp="1"/>
          </p:cNvSpPr>
          <p:nvPr userDrawn="1">
            <p:ph type="body" sz="quarter" idx="17"/>
          </p:nvPr>
        </p:nvSpPr>
        <p:spPr>
          <a:xfrm>
            <a:off x="1013339" y="4809960"/>
            <a:ext cx="2324409" cy="914400"/>
          </a:xfrm>
        </p:spPr>
        <p:txBody>
          <a:bodyPr anchor="ctr">
            <a:normAutofit/>
          </a:bodyPr>
          <a:lstStyle>
            <a:lvl1pPr algn="r">
              <a:defRPr sz="1200"/>
            </a:lvl1pPr>
          </a:lstStyle>
          <a:p>
            <a:pPr lvl="0"/>
            <a:r>
              <a:rPr lang="en-US" dirty="0"/>
              <a:t>Click to edit Master text</a:t>
            </a:r>
          </a:p>
        </p:txBody>
      </p:sp>
      <p:sp>
        <p:nvSpPr>
          <p:cNvPr id="44" name="Title 43">
            <a:extLst>
              <a:ext uri="{FF2B5EF4-FFF2-40B4-BE49-F238E27FC236}">
                <a16:creationId xmlns:a16="http://schemas.microsoft.com/office/drawing/2014/main" id="{D2756DD6-FEEF-49F5-B56A-B22A9AE74508}"/>
              </a:ext>
            </a:extLst>
          </p:cNvPr>
          <p:cNvSpPr>
            <a:spLocks noGrp="1"/>
          </p:cNvSpPr>
          <p:nvPr>
            <p:ph type="title"/>
          </p:nvPr>
        </p:nvSpPr>
        <p:spPr/>
        <p:txBody>
          <a:bodyPr/>
          <a:lstStyle/>
          <a:p>
            <a:r>
              <a:rPr lang="en-US"/>
              <a:t>Click to edit Master title style</a:t>
            </a:r>
          </a:p>
        </p:txBody>
      </p:sp>
      <p:sp>
        <p:nvSpPr>
          <p:cNvPr id="46" name="Text Placeholder 45">
            <a:extLst>
              <a:ext uri="{FF2B5EF4-FFF2-40B4-BE49-F238E27FC236}">
                <a16:creationId xmlns:a16="http://schemas.microsoft.com/office/drawing/2014/main" id="{7A7F8D74-6C47-4023-BF43-A588A41C978F}"/>
              </a:ext>
            </a:extLst>
          </p:cNvPr>
          <p:cNvSpPr>
            <a:spLocks noGrp="1"/>
          </p:cNvSpPr>
          <p:nvPr>
            <p:ph type="body" sz="quarter" idx="24"/>
          </p:nvPr>
        </p:nvSpPr>
        <p:spPr>
          <a:xfrm>
            <a:off x="4672142" y="2762250"/>
            <a:ext cx="2847716" cy="1971676"/>
          </a:xfrm>
        </p:spPr>
        <p:txBody>
          <a:bodyPr anchor="ct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055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C73EAA-DEDA-4730-B517-8E8245B3E2D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F7A1542-CBDA-404A-AF5F-829C9F5E5060}"/>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5" name="Title 1">
            <a:extLst>
              <a:ext uri="{FF2B5EF4-FFF2-40B4-BE49-F238E27FC236}">
                <a16:creationId xmlns:a16="http://schemas.microsoft.com/office/drawing/2014/main" id="{735A7999-FE21-47D7-8D53-2DB0F05EBF10}"/>
              </a:ext>
            </a:extLst>
          </p:cNvPr>
          <p:cNvSpPr>
            <a:spLocks noGrp="1"/>
          </p:cNvSpPr>
          <p:nvPr>
            <p:ph type="title"/>
          </p:nvPr>
        </p:nvSpPr>
        <p:spPr>
          <a:xfrm>
            <a:off x="838200" y="2373672"/>
            <a:ext cx="5257800" cy="2110656"/>
          </a:xfrm>
        </p:spPr>
        <p:txBody>
          <a:bodyPr anchor="t"/>
          <a:lstStyle/>
          <a:p>
            <a:r>
              <a:rPr lang="en-US"/>
              <a:t>Click to edit Master title style</a:t>
            </a:r>
          </a:p>
        </p:txBody>
      </p:sp>
      <p:sp>
        <p:nvSpPr>
          <p:cNvPr id="6" name="Text Placeholder 8">
            <a:extLst>
              <a:ext uri="{FF2B5EF4-FFF2-40B4-BE49-F238E27FC236}">
                <a16:creationId xmlns:a16="http://schemas.microsoft.com/office/drawing/2014/main" id="{4980F32B-57C9-446A-AD8A-D601359DF56E}"/>
              </a:ext>
            </a:extLst>
          </p:cNvPr>
          <p:cNvSpPr>
            <a:spLocks noGrp="1"/>
          </p:cNvSpPr>
          <p:nvPr>
            <p:ph type="body" sz="quarter" idx="12" hasCustomPrompt="1"/>
          </p:nvPr>
        </p:nvSpPr>
        <p:spPr>
          <a:xfrm>
            <a:off x="838200" y="1871663"/>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7" name="Straight Connector 6">
            <a:extLst>
              <a:ext uri="{FF2B5EF4-FFF2-40B4-BE49-F238E27FC236}">
                <a16:creationId xmlns:a16="http://schemas.microsoft.com/office/drawing/2014/main" id="{05BFEDCE-875B-4B3D-A61E-3DE4776F4EB7}"/>
              </a:ext>
            </a:extLst>
          </p:cNvPr>
          <p:cNvCxnSpPr>
            <a:cxnSpLocks/>
          </p:cNvCxnSpPr>
          <p:nvPr userDrawn="1"/>
        </p:nvCxnSpPr>
        <p:spPr>
          <a:xfrm>
            <a:off x="724619" y="2373672"/>
            <a:ext cx="0" cy="211065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E4E6E00D-7A6B-47A5-B9D8-A28080CABC71}"/>
              </a:ext>
            </a:extLst>
          </p:cNvPr>
          <p:cNvSpPr>
            <a:spLocks noGrp="1"/>
          </p:cNvSpPr>
          <p:nvPr>
            <p:ph type="body" sz="quarter" idx="13"/>
          </p:nvPr>
        </p:nvSpPr>
        <p:spPr>
          <a:xfrm>
            <a:off x="6400800" y="596720"/>
            <a:ext cx="4952999" cy="5162550"/>
          </a:xfrm>
        </p:spPr>
        <p:txBody>
          <a:bodyPr anchor="ctr"/>
          <a:lstStyle>
            <a:lvl1pPr algn="just">
              <a:defRPr/>
            </a:lvl1pPr>
            <a:lvl2pPr algn="just">
              <a:defRPr/>
            </a:lvl2pPr>
            <a:lvl3pPr algn="just">
              <a:defRPr/>
            </a:lvl3pPr>
            <a:lvl4pPr algn="just">
              <a:defRPr/>
            </a:lvl4pPr>
            <a:lvl5pPr algn="ju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42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FDD4148-E4C3-4B66-9030-41D96458BC69}"/>
              </a:ext>
            </a:extLst>
          </p:cNvPr>
          <p:cNvSpPr/>
          <p:nvPr userDrawn="1"/>
        </p:nvSpPr>
        <p:spPr>
          <a:xfrm>
            <a:off x="5368214" y="364924"/>
            <a:ext cx="4756634" cy="4756634"/>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B2661A9-4D71-438E-B90B-E077DD60779C}"/>
              </a:ext>
            </a:extLst>
          </p:cNvPr>
          <p:cNvSpPr/>
          <p:nvPr userDrawn="1"/>
        </p:nvSpPr>
        <p:spPr>
          <a:xfrm>
            <a:off x="7833226" y="4558530"/>
            <a:ext cx="1086842" cy="108684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E2BBEE06-D9B4-4AE4-8114-B6E1448BFD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6318" y="914399"/>
            <a:ext cx="4096269" cy="4096269"/>
          </a:xfrm>
          <a:prstGeom prst="rect">
            <a:avLst/>
          </a:prstGeom>
        </p:spPr>
      </p:pic>
      <p:sp>
        <p:nvSpPr>
          <p:cNvPr id="3" name="Footer Placeholder 2">
            <a:extLst>
              <a:ext uri="{FF2B5EF4-FFF2-40B4-BE49-F238E27FC236}">
                <a16:creationId xmlns:a16="http://schemas.microsoft.com/office/drawing/2014/main" id="{D4481A7A-576B-4054-9A67-BAB02D88DB1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7E15A0EF-8431-48C6-B900-B9C4B85A37C3}"/>
              </a:ext>
            </a:extLst>
          </p:cNvPr>
          <p:cNvSpPr>
            <a:spLocks noGrp="1"/>
          </p:cNvSpPr>
          <p:nvPr>
            <p:ph type="sldNum" sz="quarter" idx="11"/>
          </p:nvPr>
        </p:nvSpPr>
        <p:spPr/>
        <p:txBody>
          <a:bodyPr/>
          <a:lstStyle/>
          <a:p>
            <a:fld id="{4170C6CD-611E-47C4-B1AF-EAFBDA51F1FD}" type="slidenum">
              <a:rPr lang="en-US" smtClean="0"/>
              <a:pPr/>
              <a:t>‹Nº›</a:t>
            </a:fld>
            <a:endParaRPr lang="en-US"/>
          </a:p>
        </p:txBody>
      </p:sp>
      <p:sp>
        <p:nvSpPr>
          <p:cNvPr id="25" name="Text Placeholder 24">
            <a:extLst>
              <a:ext uri="{FF2B5EF4-FFF2-40B4-BE49-F238E27FC236}">
                <a16:creationId xmlns:a16="http://schemas.microsoft.com/office/drawing/2014/main" id="{F7B39676-B8A8-499A-A537-9E801075BD9B}"/>
              </a:ext>
            </a:extLst>
          </p:cNvPr>
          <p:cNvSpPr>
            <a:spLocks noGrp="1"/>
          </p:cNvSpPr>
          <p:nvPr>
            <p:ph type="body" sz="quarter" idx="12"/>
          </p:nvPr>
        </p:nvSpPr>
        <p:spPr>
          <a:xfrm>
            <a:off x="838201" y="3657600"/>
            <a:ext cx="4853472" cy="1875453"/>
          </a:xfrm>
        </p:spPr>
        <p:txBody>
          <a:bodyPr>
            <a:normAutofit/>
          </a:bodyPr>
          <a:lstStyle>
            <a:lvl1pPr>
              <a:defRPr sz="1400"/>
            </a:lvl1pPr>
            <a:lvl2pPr>
              <a:defRPr sz="1200"/>
            </a:lvl2pPr>
            <a:lvl3pPr>
              <a:defRPr sz="11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4">
            <a:extLst>
              <a:ext uri="{FF2B5EF4-FFF2-40B4-BE49-F238E27FC236}">
                <a16:creationId xmlns:a16="http://schemas.microsoft.com/office/drawing/2014/main" id="{122DDE05-667D-4156-A04A-F1A2D85DB1D5}"/>
              </a:ext>
            </a:extLst>
          </p:cNvPr>
          <p:cNvSpPr>
            <a:spLocks noGrp="1"/>
          </p:cNvSpPr>
          <p:nvPr>
            <p:ph type="body" sz="quarter" idx="13"/>
          </p:nvPr>
        </p:nvSpPr>
        <p:spPr>
          <a:xfrm>
            <a:off x="838201" y="3275045"/>
            <a:ext cx="4853472" cy="382555"/>
          </a:xfrm>
        </p:spPr>
        <p:txBody>
          <a:bodyPr anchor="ctr">
            <a:normAutofit/>
          </a:bodyPr>
          <a:lstStyle>
            <a:lvl1pPr>
              <a:defRPr sz="1600" b="1">
                <a:solidFill>
                  <a:srgbClr val="31804F"/>
                </a:solidFill>
                <a:latin typeface="+mj-lt"/>
              </a:defRPr>
            </a:lvl1pPr>
          </a:lstStyle>
          <a:p>
            <a:pPr lvl="0"/>
            <a:r>
              <a:rPr lang="en-US" dirty="0"/>
              <a:t>Click to edit Master text</a:t>
            </a:r>
          </a:p>
        </p:txBody>
      </p:sp>
      <p:sp>
        <p:nvSpPr>
          <p:cNvPr id="37" name="Title 1">
            <a:extLst>
              <a:ext uri="{FF2B5EF4-FFF2-40B4-BE49-F238E27FC236}">
                <a16:creationId xmlns:a16="http://schemas.microsoft.com/office/drawing/2014/main" id="{9AEE138E-691C-47F0-9F5F-F305ED83BDAE}"/>
              </a:ext>
            </a:extLst>
          </p:cNvPr>
          <p:cNvSpPr>
            <a:spLocks noGrp="1"/>
          </p:cNvSpPr>
          <p:nvPr>
            <p:ph type="title"/>
          </p:nvPr>
        </p:nvSpPr>
        <p:spPr>
          <a:xfrm>
            <a:off x="838200" y="1002072"/>
            <a:ext cx="5257800" cy="1154532"/>
          </a:xfrm>
        </p:spPr>
        <p:txBody>
          <a:bodyPr anchor="ctr"/>
          <a:lstStyle/>
          <a:p>
            <a:r>
              <a:rPr lang="en-US" dirty="0"/>
              <a:t>Click to edit Master title style</a:t>
            </a:r>
          </a:p>
        </p:txBody>
      </p:sp>
      <p:sp>
        <p:nvSpPr>
          <p:cNvPr id="38" name="Text Placeholder 8">
            <a:extLst>
              <a:ext uri="{FF2B5EF4-FFF2-40B4-BE49-F238E27FC236}">
                <a16:creationId xmlns:a16="http://schemas.microsoft.com/office/drawing/2014/main" id="{039B34CE-55F1-4E59-BB25-78BF730C5045}"/>
              </a:ext>
            </a:extLst>
          </p:cNvPr>
          <p:cNvSpPr>
            <a:spLocks noGrp="1"/>
          </p:cNvSpPr>
          <p:nvPr>
            <p:ph type="body" sz="quarter" idx="14"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39" name="Straight Connector 38">
            <a:extLst>
              <a:ext uri="{FF2B5EF4-FFF2-40B4-BE49-F238E27FC236}">
                <a16:creationId xmlns:a16="http://schemas.microsoft.com/office/drawing/2014/main" id="{C8A87868-5064-4521-9C6F-0A1A95D51201}"/>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72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2" name="Text Placeholder 41">
            <a:extLst>
              <a:ext uri="{FF2B5EF4-FFF2-40B4-BE49-F238E27FC236}">
                <a16:creationId xmlns:a16="http://schemas.microsoft.com/office/drawing/2014/main" id="{63C7ACE4-C477-4784-BFBB-97D54F02B200}"/>
              </a:ext>
            </a:extLst>
          </p:cNvPr>
          <p:cNvSpPr>
            <a:spLocks noGrp="1"/>
          </p:cNvSpPr>
          <p:nvPr>
            <p:ph type="body" sz="quarter" idx="23" hasCustomPrompt="1"/>
          </p:nvPr>
        </p:nvSpPr>
        <p:spPr>
          <a:xfrm>
            <a:off x="6218544" y="4740725"/>
            <a:ext cx="1372394" cy="394950"/>
          </a:xfrm>
        </p:spPr>
        <p:txBody>
          <a:bodyPr anchor="ctr">
            <a:noAutofit/>
          </a:bodyPr>
          <a:lstStyle>
            <a:lvl1pPr algn="ctr">
              <a:lnSpc>
                <a:spcPct val="100000"/>
              </a:lnSpc>
              <a:defRPr sz="2800" b="1">
                <a:solidFill>
                  <a:schemeClr val="bg1"/>
                </a:solidFill>
                <a:latin typeface="+mj-lt"/>
              </a:defRPr>
            </a:lvl1pPr>
            <a:lvl2pPr>
              <a:defRPr sz="1100"/>
            </a:lvl2pPr>
            <a:lvl3pPr>
              <a:defRPr sz="1050"/>
            </a:lvl3pPr>
            <a:lvl4pPr>
              <a:defRPr sz="1000"/>
            </a:lvl4pPr>
            <a:lvl5pPr>
              <a:defRPr sz="1000"/>
            </a:lvl5pPr>
          </a:lstStyle>
          <a:p>
            <a:pPr lvl="0"/>
            <a:r>
              <a:rPr lang="en-US" dirty="0"/>
              <a:t>$210K</a:t>
            </a:r>
          </a:p>
        </p:txBody>
      </p:sp>
      <p:sp>
        <p:nvSpPr>
          <p:cNvPr id="81" name="Text Placeholder 41">
            <a:extLst>
              <a:ext uri="{FF2B5EF4-FFF2-40B4-BE49-F238E27FC236}">
                <a16:creationId xmlns:a16="http://schemas.microsoft.com/office/drawing/2014/main" id="{76995B08-6E73-4F07-9D9F-3498E156E247}"/>
              </a:ext>
            </a:extLst>
          </p:cNvPr>
          <p:cNvSpPr>
            <a:spLocks noGrp="1"/>
          </p:cNvSpPr>
          <p:nvPr>
            <p:ph type="body" sz="quarter" idx="22" hasCustomPrompt="1"/>
          </p:nvPr>
        </p:nvSpPr>
        <p:spPr>
          <a:xfrm>
            <a:off x="5246164" y="3968700"/>
            <a:ext cx="921650" cy="394950"/>
          </a:xfrm>
        </p:spPr>
        <p:txBody>
          <a:bodyPr anchor="ctr">
            <a:noAutofit/>
          </a:bodyPr>
          <a:lstStyle>
            <a:lvl1pPr algn="ctr">
              <a:lnSpc>
                <a:spcPct val="100000"/>
              </a:lnSpc>
              <a:defRPr sz="1600" b="1">
                <a:solidFill>
                  <a:schemeClr val="bg1"/>
                </a:solidFill>
                <a:latin typeface="+mj-lt"/>
              </a:defRPr>
            </a:lvl1pPr>
            <a:lvl2pPr>
              <a:defRPr sz="1100"/>
            </a:lvl2pPr>
            <a:lvl3pPr>
              <a:defRPr sz="1050"/>
            </a:lvl3pPr>
            <a:lvl4pPr>
              <a:defRPr sz="1000"/>
            </a:lvl4pPr>
            <a:lvl5pPr>
              <a:defRPr sz="1000"/>
            </a:lvl5pPr>
          </a:lstStyle>
          <a:p>
            <a:pPr lvl="0"/>
            <a:r>
              <a:rPr lang="en-US" dirty="0"/>
              <a:t>$500K</a:t>
            </a:r>
          </a:p>
        </p:txBody>
      </p:sp>
      <p:sp>
        <p:nvSpPr>
          <p:cNvPr id="2" name="Title 1">
            <a:extLst>
              <a:ext uri="{FF2B5EF4-FFF2-40B4-BE49-F238E27FC236}">
                <a16:creationId xmlns:a16="http://schemas.microsoft.com/office/drawing/2014/main" id="{5B780E4E-8F5A-48B2-AA60-B5224FF0F66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9C90B9C-E6C5-4FD4-990D-949EC80CBAE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1928CD0-2C78-4C40-BE51-7AB207D7DE9A}"/>
              </a:ext>
            </a:extLst>
          </p:cNvPr>
          <p:cNvSpPr>
            <a:spLocks noGrp="1"/>
          </p:cNvSpPr>
          <p:nvPr>
            <p:ph type="sldNum" sz="quarter" idx="11"/>
          </p:nvPr>
        </p:nvSpPr>
        <p:spPr/>
        <p:txBody>
          <a:bodyPr/>
          <a:lstStyle/>
          <a:p>
            <a:fld id="{5E0240A3-2A3D-4B85-9684-0EF0496E9DF4}" type="slidenum">
              <a:rPr lang="en-US" smtClean="0"/>
              <a:pPr/>
              <a:t>‹Nº›</a:t>
            </a:fld>
            <a:endParaRPr lang="en-US"/>
          </a:p>
        </p:txBody>
      </p:sp>
      <p:sp>
        <p:nvSpPr>
          <p:cNvPr id="42" name="Text Placeholder 41">
            <a:extLst>
              <a:ext uri="{FF2B5EF4-FFF2-40B4-BE49-F238E27FC236}">
                <a16:creationId xmlns:a16="http://schemas.microsoft.com/office/drawing/2014/main" id="{415F122D-7542-48D0-9EA5-50D8F9DD9B78}"/>
              </a:ext>
            </a:extLst>
          </p:cNvPr>
          <p:cNvSpPr>
            <a:spLocks noGrp="1"/>
          </p:cNvSpPr>
          <p:nvPr>
            <p:ph type="body" sz="quarter" idx="12"/>
          </p:nvPr>
        </p:nvSpPr>
        <p:spPr>
          <a:xfrm>
            <a:off x="1306575" y="4583419"/>
            <a:ext cx="2081345" cy="1149546"/>
          </a:xfrm>
        </p:spPr>
        <p:txBody>
          <a:bodyPr anchor="ctr">
            <a:noAutofit/>
          </a:bodyPr>
          <a:lstStyle>
            <a:lvl1pPr algn="r">
              <a:defRPr sz="1200"/>
            </a:lvl1pPr>
            <a:lvl2pPr>
              <a:defRPr sz="1100"/>
            </a:lvl2pPr>
            <a:lvl3pPr>
              <a:defRPr sz="1050"/>
            </a:lvl3pPr>
            <a:lvl4pPr>
              <a:defRPr sz="1000"/>
            </a:lvl4pPr>
            <a:lvl5pPr>
              <a:defRPr sz="1000"/>
            </a:lvl5pPr>
          </a:lstStyle>
          <a:p>
            <a:pPr lvl="0"/>
            <a:r>
              <a:rPr lang="en-US" dirty="0"/>
              <a:t>Click to edit Master text styles</a:t>
            </a:r>
          </a:p>
        </p:txBody>
      </p:sp>
      <p:sp>
        <p:nvSpPr>
          <p:cNvPr id="43" name="Text Placeholder 41">
            <a:extLst>
              <a:ext uri="{FF2B5EF4-FFF2-40B4-BE49-F238E27FC236}">
                <a16:creationId xmlns:a16="http://schemas.microsoft.com/office/drawing/2014/main" id="{02288505-549E-4F96-A0EA-B3C22906871E}"/>
              </a:ext>
            </a:extLst>
          </p:cNvPr>
          <p:cNvSpPr>
            <a:spLocks noGrp="1"/>
          </p:cNvSpPr>
          <p:nvPr>
            <p:ph type="body" sz="quarter" idx="13"/>
          </p:nvPr>
        </p:nvSpPr>
        <p:spPr>
          <a:xfrm>
            <a:off x="9116740" y="1656066"/>
            <a:ext cx="2081345" cy="1149546"/>
          </a:xfrm>
        </p:spPr>
        <p:txBody>
          <a:bodyPr anchor="ctr">
            <a:noAutofit/>
          </a:bodyPr>
          <a:lstStyle>
            <a:lvl1pPr algn="l">
              <a:defRPr sz="1200"/>
            </a:lvl1pPr>
            <a:lvl2pPr>
              <a:defRPr sz="1100"/>
            </a:lvl2pPr>
            <a:lvl3pPr>
              <a:defRPr sz="1050"/>
            </a:lvl3pPr>
            <a:lvl4pPr>
              <a:defRPr sz="1000"/>
            </a:lvl4pPr>
            <a:lvl5pPr>
              <a:defRPr sz="1000"/>
            </a:lvl5pPr>
          </a:lstStyle>
          <a:p>
            <a:pPr lvl="0"/>
            <a:r>
              <a:rPr lang="en-US" dirty="0"/>
              <a:t>Click to edit Master text styles</a:t>
            </a:r>
          </a:p>
        </p:txBody>
      </p:sp>
      <p:sp>
        <p:nvSpPr>
          <p:cNvPr id="65" name="Text Placeholder 41">
            <a:extLst>
              <a:ext uri="{FF2B5EF4-FFF2-40B4-BE49-F238E27FC236}">
                <a16:creationId xmlns:a16="http://schemas.microsoft.com/office/drawing/2014/main" id="{2D65B001-9593-4275-BD7D-C3614C56148E}"/>
              </a:ext>
            </a:extLst>
          </p:cNvPr>
          <p:cNvSpPr>
            <a:spLocks noGrp="1"/>
          </p:cNvSpPr>
          <p:nvPr>
            <p:ph type="body" sz="quarter" idx="14"/>
          </p:nvPr>
        </p:nvSpPr>
        <p:spPr>
          <a:xfrm>
            <a:off x="9602515" y="3412531"/>
            <a:ext cx="2081345" cy="1149546"/>
          </a:xfrm>
        </p:spPr>
        <p:txBody>
          <a:bodyPr anchor="ctr">
            <a:noAutofit/>
          </a:bodyPr>
          <a:lstStyle>
            <a:lvl1pPr algn="l">
              <a:defRPr sz="1200"/>
            </a:lvl1pPr>
            <a:lvl2pPr>
              <a:defRPr sz="1100"/>
            </a:lvl2pPr>
            <a:lvl3pPr>
              <a:defRPr sz="1050"/>
            </a:lvl3pPr>
            <a:lvl4pPr>
              <a:defRPr sz="1000"/>
            </a:lvl4pPr>
            <a:lvl5pPr>
              <a:defRPr sz="1000"/>
            </a:lvl5pPr>
          </a:lstStyle>
          <a:p>
            <a:pPr lvl="0"/>
            <a:r>
              <a:rPr lang="en-US" dirty="0"/>
              <a:t>Click to edit Master text styles</a:t>
            </a:r>
          </a:p>
        </p:txBody>
      </p:sp>
      <p:sp>
        <p:nvSpPr>
          <p:cNvPr id="66" name="Text Placeholder 41">
            <a:extLst>
              <a:ext uri="{FF2B5EF4-FFF2-40B4-BE49-F238E27FC236}">
                <a16:creationId xmlns:a16="http://schemas.microsoft.com/office/drawing/2014/main" id="{679D79CB-357B-448A-9E8E-694FC0A06D50}"/>
              </a:ext>
            </a:extLst>
          </p:cNvPr>
          <p:cNvSpPr>
            <a:spLocks noGrp="1"/>
          </p:cNvSpPr>
          <p:nvPr>
            <p:ph type="body" sz="quarter" idx="15"/>
          </p:nvPr>
        </p:nvSpPr>
        <p:spPr>
          <a:xfrm>
            <a:off x="583092" y="2668091"/>
            <a:ext cx="2081345" cy="1149546"/>
          </a:xfrm>
        </p:spPr>
        <p:txBody>
          <a:bodyPr anchor="ctr">
            <a:noAutofit/>
          </a:bodyPr>
          <a:lstStyle>
            <a:lvl1pPr algn="r">
              <a:defRPr sz="1200"/>
            </a:lvl1pPr>
            <a:lvl2pPr>
              <a:defRPr sz="1100"/>
            </a:lvl2pPr>
            <a:lvl3pPr>
              <a:defRPr sz="1050"/>
            </a:lvl3pPr>
            <a:lvl4pPr>
              <a:defRPr sz="1000"/>
            </a:lvl4pPr>
            <a:lvl5pPr>
              <a:defRPr sz="1000"/>
            </a:lvl5pPr>
          </a:lstStyle>
          <a:p>
            <a:pPr lvl="0"/>
            <a:r>
              <a:rPr lang="en-US" dirty="0"/>
              <a:t>Click to edit Master text styles</a:t>
            </a:r>
          </a:p>
        </p:txBody>
      </p:sp>
      <p:sp>
        <p:nvSpPr>
          <p:cNvPr id="67" name="Text Placeholder 41">
            <a:extLst>
              <a:ext uri="{FF2B5EF4-FFF2-40B4-BE49-F238E27FC236}">
                <a16:creationId xmlns:a16="http://schemas.microsoft.com/office/drawing/2014/main" id="{437E515B-F882-4222-B9F4-730FED6FC8BC}"/>
              </a:ext>
            </a:extLst>
          </p:cNvPr>
          <p:cNvSpPr>
            <a:spLocks noGrp="1"/>
          </p:cNvSpPr>
          <p:nvPr>
            <p:ph type="body" sz="quarter" idx="16" hasCustomPrompt="1"/>
          </p:nvPr>
        </p:nvSpPr>
        <p:spPr>
          <a:xfrm>
            <a:off x="2664437" y="2668091"/>
            <a:ext cx="1502810" cy="1149546"/>
          </a:xfrm>
        </p:spPr>
        <p:txBody>
          <a:bodyPr anchor="ctr">
            <a:noAutofit/>
          </a:bodyPr>
          <a:lstStyle>
            <a:lvl1pPr algn="r">
              <a:defRPr sz="4400" b="1">
                <a:solidFill>
                  <a:schemeClr val="accent2"/>
                </a:solidFill>
              </a:defRPr>
            </a:lvl1pPr>
            <a:lvl2pPr>
              <a:defRPr sz="1100"/>
            </a:lvl2pPr>
            <a:lvl3pPr>
              <a:defRPr sz="1050"/>
            </a:lvl3pPr>
            <a:lvl4pPr>
              <a:defRPr sz="1000"/>
            </a:lvl4pPr>
            <a:lvl5pPr>
              <a:defRPr sz="1000"/>
            </a:lvl5pPr>
          </a:lstStyle>
          <a:p>
            <a:pPr lvl="0"/>
            <a:r>
              <a:rPr lang="en-US" dirty="0"/>
              <a:t>2022</a:t>
            </a:r>
          </a:p>
        </p:txBody>
      </p:sp>
      <p:sp>
        <p:nvSpPr>
          <p:cNvPr id="68" name="Text Placeholder 41">
            <a:extLst>
              <a:ext uri="{FF2B5EF4-FFF2-40B4-BE49-F238E27FC236}">
                <a16:creationId xmlns:a16="http://schemas.microsoft.com/office/drawing/2014/main" id="{B8AAF0C3-FA86-4E69-B504-5F4B43D48FBF}"/>
              </a:ext>
            </a:extLst>
          </p:cNvPr>
          <p:cNvSpPr>
            <a:spLocks noGrp="1"/>
          </p:cNvSpPr>
          <p:nvPr>
            <p:ph type="body" sz="quarter" idx="17" hasCustomPrompt="1"/>
          </p:nvPr>
        </p:nvSpPr>
        <p:spPr>
          <a:xfrm>
            <a:off x="3392569" y="4583419"/>
            <a:ext cx="1502810" cy="1149546"/>
          </a:xfrm>
        </p:spPr>
        <p:txBody>
          <a:bodyPr anchor="ctr">
            <a:noAutofit/>
          </a:bodyPr>
          <a:lstStyle>
            <a:lvl1pPr algn="r">
              <a:defRPr sz="4400" b="1">
                <a:solidFill>
                  <a:schemeClr val="accent2"/>
                </a:solidFill>
              </a:defRPr>
            </a:lvl1pPr>
            <a:lvl2pPr>
              <a:defRPr sz="1100"/>
            </a:lvl2pPr>
            <a:lvl3pPr>
              <a:defRPr sz="1050"/>
            </a:lvl3pPr>
            <a:lvl4pPr>
              <a:defRPr sz="1000"/>
            </a:lvl4pPr>
            <a:lvl5pPr>
              <a:defRPr sz="1000"/>
            </a:lvl5pPr>
          </a:lstStyle>
          <a:p>
            <a:pPr lvl="0"/>
            <a:r>
              <a:rPr lang="en-US" dirty="0"/>
              <a:t>2022</a:t>
            </a:r>
          </a:p>
        </p:txBody>
      </p:sp>
      <p:sp>
        <p:nvSpPr>
          <p:cNvPr id="69" name="Text Placeholder 41">
            <a:extLst>
              <a:ext uri="{FF2B5EF4-FFF2-40B4-BE49-F238E27FC236}">
                <a16:creationId xmlns:a16="http://schemas.microsoft.com/office/drawing/2014/main" id="{52EAE2CE-145E-486D-920C-79A0E0352EEF}"/>
              </a:ext>
            </a:extLst>
          </p:cNvPr>
          <p:cNvSpPr>
            <a:spLocks noGrp="1"/>
          </p:cNvSpPr>
          <p:nvPr>
            <p:ph type="body" sz="quarter" idx="18" hasCustomPrompt="1"/>
          </p:nvPr>
        </p:nvSpPr>
        <p:spPr>
          <a:xfrm>
            <a:off x="7613261" y="1656066"/>
            <a:ext cx="1502810" cy="1149546"/>
          </a:xfrm>
        </p:spPr>
        <p:txBody>
          <a:bodyPr anchor="ctr">
            <a:noAutofit/>
          </a:bodyPr>
          <a:lstStyle>
            <a:lvl1pPr algn="l">
              <a:defRPr sz="4400" b="1">
                <a:solidFill>
                  <a:schemeClr val="accent1"/>
                </a:solidFill>
              </a:defRPr>
            </a:lvl1pPr>
            <a:lvl2pPr>
              <a:defRPr sz="1100"/>
            </a:lvl2pPr>
            <a:lvl3pPr>
              <a:defRPr sz="1050"/>
            </a:lvl3pPr>
            <a:lvl4pPr>
              <a:defRPr sz="1000"/>
            </a:lvl4pPr>
            <a:lvl5pPr>
              <a:defRPr sz="1000"/>
            </a:lvl5pPr>
          </a:lstStyle>
          <a:p>
            <a:pPr lvl="0"/>
            <a:r>
              <a:rPr lang="en-US" dirty="0"/>
              <a:t>2022</a:t>
            </a:r>
          </a:p>
        </p:txBody>
      </p:sp>
      <p:sp>
        <p:nvSpPr>
          <p:cNvPr id="75" name="Text Placeholder 41">
            <a:extLst>
              <a:ext uri="{FF2B5EF4-FFF2-40B4-BE49-F238E27FC236}">
                <a16:creationId xmlns:a16="http://schemas.microsoft.com/office/drawing/2014/main" id="{C52128A7-3D78-469A-B75C-6EDAB9726BFD}"/>
              </a:ext>
            </a:extLst>
          </p:cNvPr>
          <p:cNvSpPr>
            <a:spLocks noGrp="1"/>
          </p:cNvSpPr>
          <p:nvPr>
            <p:ph type="body" sz="quarter" idx="19" hasCustomPrompt="1"/>
          </p:nvPr>
        </p:nvSpPr>
        <p:spPr>
          <a:xfrm>
            <a:off x="8095372" y="3412531"/>
            <a:ext cx="1502810" cy="1149546"/>
          </a:xfrm>
        </p:spPr>
        <p:txBody>
          <a:bodyPr anchor="ctr">
            <a:noAutofit/>
          </a:bodyPr>
          <a:lstStyle>
            <a:lvl1pPr algn="l">
              <a:defRPr sz="4400" b="1">
                <a:solidFill>
                  <a:schemeClr val="accent1"/>
                </a:solidFill>
              </a:defRPr>
            </a:lvl1pPr>
            <a:lvl2pPr>
              <a:defRPr sz="1100"/>
            </a:lvl2pPr>
            <a:lvl3pPr>
              <a:defRPr sz="1050"/>
            </a:lvl3pPr>
            <a:lvl4pPr>
              <a:defRPr sz="1000"/>
            </a:lvl4pPr>
            <a:lvl5pPr>
              <a:defRPr sz="1000"/>
            </a:lvl5pPr>
          </a:lstStyle>
          <a:p>
            <a:pPr lvl="0"/>
            <a:r>
              <a:rPr lang="en-US" dirty="0"/>
              <a:t>2022</a:t>
            </a:r>
          </a:p>
        </p:txBody>
      </p:sp>
      <p:sp>
        <p:nvSpPr>
          <p:cNvPr id="79" name="Text Placeholder 41">
            <a:extLst>
              <a:ext uri="{FF2B5EF4-FFF2-40B4-BE49-F238E27FC236}">
                <a16:creationId xmlns:a16="http://schemas.microsoft.com/office/drawing/2014/main" id="{5A97CFAE-5B27-4F82-B76B-E574A7BEEBDD}"/>
              </a:ext>
            </a:extLst>
          </p:cNvPr>
          <p:cNvSpPr>
            <a:spLocks noGrp="1"/>
          </p:cNvSpPr>
          <p:nvPr>
            <p:ph type="body" sz="quarter" idx="20" hasCustomPrompt="1"/>
          </p:nvPr>
        </p:nvSpPr>
        <p:spPr>
          <a:xfrm>
            <a:off x="4813383" y="2083397"/>
            <a:ext cx="1865940" cy="863414"/>
          </a:xfrm>
        </p:spPr>
        <p:txBody>
          <a:bodyPr anchor="ctr">
            <a:noAutofit/>
          </a:bodyPr>
          <a:lstStyle>
            <a:lvl1pPr algn="ctr">
              <a:lnSpc>
                <a:spcPct val="100000"/>
              </a:lnSpc>
              <a:defRPr sz="3600" b="1">
                <a:latin typeface="+mj-lt"/>
              </a:defRPr>
            </a:lvl1pPr>
            <a:lvl2pPr>
              <a:defRPr sz="1100"/>
            </a:lvl2pPr>
            <a:lvl3pPr>
              <a:defRPr sz="1050"/>
            </a:lvl3pPr>
            <a:lvl4pPr>
              <a:defRPr sz="1000"/>
            </a:lvl4pPr>
            <a:lvl5pPr>
              <a:defRPr sz="1000"/>
            </a:lvl5pPr>
          </a:lstStyle>
          <a:p>
            <a:pPr lvl="0"/>
            <a:r>
              <a:rPr lang="en-US" dirty="0"/>
              <a:t>$500K</a:t>
            </a:r>
          </a:p>
        </p:txBody>
      </p:sp>
      <p:sp>
        <p:nvSpPr>
          <p:cNvPr id="80" name="Text Placeholder 41">
            <a:extLst>
              <a:ext uri="{FF2B5EF4-FFF2-40B4-BE49-F238E27FC236}">
                <a16:creationId xmlns:a16="http://schemas.microsoft.com/office/drawing/2014/main" id="{F2F4FEFB-E9C4-4348-9482-D588DE54F59E}"/>
              </a:ext>
            </a:extLst>
          </p:cNvPr>
          <p:cNvSpPr>
            <a:spLocks noGrp="1"/>
          </p:cNvSpPr>
          <p:nvPr>
            <p:ph type="body" sz="quarter" idx="21" hasCustomPrompt="1"/>
          </p:nvPr>
        </p:nvSpPr>
        <p:spPr>
          <a:xfrm>
            <a:off x="6521076" y="3328337"/>
            <a:ext cx="926188" cy="394950"/>
          </a:xfrm>
        </p:spPr>
        <p:txBody>
          <a:bodyPr anchor="ctr">
            <a:noAutofit/>
          </a:bodyPr>
          <a:lstStyle>
            <a:lvl1pPr algn="ctr">
              <a:lnSpc>
                <a:spcPct val="100000"/>
              </a:lnSpc>
              <a:defRPr sz="1600" b="1">
                <a:latin typeface="+mj-lt"/>
              </a:defRPr>
            </a:lvl1pPr>
            <a:lvl2pPr>
              <a:defRPr sz="1100"/>
            </a:lvl2pPr>
            <a:lvl3pPr>
              <a:defRPr sz="1050"/>
            </a:lvl3pPr>
            <a:lvl4pPr>
              <a:defRPr sz="1000"/>
            </a:lvl4pPr>
            <a:lvl5pPr>
              <a:defRPr sz="1000"/>
            </a:lvl5pPr>
          </a:lstStyle>
          <a:p>
            <a:pPr lvl="0"/>
            <a:r>
              <a:rPr lang="en-US" dirty="0"/>
              <a:t>$500K</a:t>
            </a:r>
          </a:p>
        </p:txBody>
      </p:sp>
    </p:spTree>
    <p:extLst>
      <p:ext uri="{BB962C8B-B14F-4D97-AF65-F5344CB8AC3E}">
        <p14:creationId xmlns:p14="http://schemas.microsoft.com/office/powerpoint/2010/main" val="80206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CE9672B-35B3-4D33-B434-9B7D90233241}"/>
              </a:ext>
            </a:extLst>
          </p:cNvPr>
          <p:cNvSpPr>
            <a:spLocks noGrp="1"/>
          </p:cNvSpPr>
          <p:nvPr>
            <p:ph type="pic" sz="quarter" idx="14" hasCustomPrompt="1"/>
          </p:nvPr>
        </p:nvSpPr>
        <p:spPr>
          <a:xfrm>
            <a:off x="5854700" y="0"/>
            <a:ext cx="6337300" cy="6858000"/>
          </a:xfrm>
        </p:spPr>
        <p:txBody>
          <a:bodyPr/>
          <a:lstStyle>
            <a:lvl1pPr>
              <a:defRPr>
                <a:solidFill>
                  <a:schemeClr val="bg1"/>
                </a:solidFill>
              </a:defRPr>
            </a:lvl1pPr>
          </a:lstStyle>
          <a:p>
            <a:r>
              <a:rPr lang="en-US" dirty="0"/>
              <a:t>1) Add picture 2) Sent to back</a:t>
            </a:r>
          </a:p>
        </p:txBody>
      </p:sp>
      <p:sp>
        <p:nvSpPr>
          <p:cNvPr id="2" name="Title 1">
            <a:extLst>
              <a:ext uri="{FF2B5EF4-FFF2-40B4-BE49-F238E27FC236}">
                <a16:creationId xmlns:a16="http://schemas.microsoft.com/office/drawing/2014/main" id="{A59E389A-B7CA-4D57-AD56-4E931E474AB5}"/>
              </a:ext>
            </a:extLst>
          </p:cNvPr>
          <p:cNvSpPr>
            <a:spLocks noGrp="1"/>
          </p:cNvSpPr>
          <p:nvPr>
            <p:ph type="title"/>
          </p:nvPr>
        </p:nvSpPr>
        <p:spPr>
          <a:xfrm>
            <a:off x="7251700" y="727074"/>
            <a:ext cx="4102100" cy="1444626"/>
          </a:xfrm>
        </p:spPr>
        <p:txBody>
          <a:bodyPr anchor="t"/>
          <a:lstStyle>
            <a:lvl1pPr algn="l">
              <a:defRPr>
                <a:solidFill>
                  <a:schemeClr val="bg1"/>
                </a:solidFill>
              </a:defRPr>
            </a:lvl1pPr>
          </a:lstStyle>
          <a:p>
            <a:r>
              <a:rPr lang="en-US" dirty="0"/>
              <a:t>Click to edit Master title style</a:t>
            </a:r>
          </a:p>
        </p:txBody>
      </p:sp>
      <p:sp>
        <p:nvSpPr>
          <p:cNvPr id="6" name="Chart Placeholder 5">
            <a:extLst>
              <a:ext uri="{FF2B5EF4-FFF2-40B4-BE49-F238E27FC236}">
                <a16:creationId xmlns:a16="http://schemas.microsoft.com/office/drawing/2014/main" id="{9F82F25F-5091-4DB7-84BB-9090D81BA70F}"/>
              </a:ext>
            </a:extLst>
          </p:cNvPr>
          <p:cNvSpPr>
            <a:spLocks noGrp="1"/>
          </p:cNvSpPr>
          <p:nvPr>
            <p:ph type="chart" sz="quarter" idx="12"/>
          </p:nvPr>
        </p:nvSpPr>
        <p:spPr>
          <a:xfrm>
            <a:off x="1016000" y="889000"/>
            <a:ext cx="5651500" cy="4759322"/>
          </a:xfrm>
        </p:spPr>
        <p:txBody>
          <a:bodyPr/>
          <a:lstStyle/>
          <a:p>
            <a:endParaRPr lang="en-US" dirty="0"/>
          </a:p>
        </p:txBody>
      </p:sp>
      <p:sp>
        <p:nvSpPr>
          <p:cNvPr id="8" name="Text Placeholder 7">
            <a:extLst>
              <a:ext uri="{FF2B5EF4-FFF2-40B4-BE49-F238E27FC236}">
                <a16:creationId xmlns:a16="http://schemas.microsoft.com/office/drawing/2014/main" id="{4D0BFB6B-9D50-4878-AB06-DC981A87D787}"/>
              </a:ext>
            </a:extLst>
          </p:cNvPr>
          <p:cNvSpPr>
            <a:spLocks noGrp="1"/>
          </p:cNvSpPr>
          <p:nvPr>
            <p:ph type="body" sz="quarter" idx="13"/>
          </p:nvPr>
        </p:nvSpPr>
        <p:spPr>
          <a:xfrm>
            <a:off x="7251700" y="2476499"/>
            <a:ext cx="4102100" cy="3333749"/>
          </a:xfrm>
        </p:spPr>
        <p:txBody>
          <a:bodyPr/>
          <a:lstStyle>
            <a:lvl1pPr algn="just">
              <a:defRPr>
                <a:solidFill>
                  <a:schemeClr val="bg1"/>
                </a:solidFill>
              </a:defRPr>
            </a:lvl1pPr>
            <a:lvl2pPr algn="just">
              <a:defRPr>
                <a:solidFill>
                  <a:schemeClr val="bg1"/>
                </a:solidFill>
              </a:defRPr>
            </a:lvl2pPr>
            <a:lvl3pPr algn="just">
              <a:defRPr>
                <a:solidFill>
                  <a:schemeClr val="bg1"/>
                </a:solidFill>
              </a:defRPr>
            </a:lvl3pPr>
            <a:lvl4pPr algn="just">
              <a:defRPr>
                <a:solidFill>
                  <a:schemeClr val="bg1"/>
                </a:solidFill>
              </a:defRPr>
            </a:lvl4pPr>
            <a:lvl5pPr algn="just">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968EE0A-0776-48A1-9D77-215E59E1132A}"/>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4641012E-FAD7-41A6-BAA6-861ECED10985}"/>
              </a:ext>
            </a:extLst>
          </p:cNvPr>
          <p:cNvSpPr>
            <a:spLocks noGrp="1"/>
          </p:cNvSpPr>
          <p:nvPr>
            <p:ph type="sldNum" sz="quarter" idx="16"/>
          </p:nvPr>
        </p:nvSpPr>
        <p:spPr/>
        <p:txBody>
          <a:bodyPr/>
          <a:lstStyle/>
          <a:p>
            <a:fld id="{9A283195-73B8-43E8-B5D9-261C00E2602C}" type="slidenum">
              <a:rPr lang="en-US" smtClean="0"/>
              <a:pPr/>
              <a:t>‹Nº›</a:t>
            </a:fld>
            <a:endParaRPr lang="en-US"/>
          </a:p>
        </p:txBody>
      </p:sp>
    </p:spTree>
    <p:extLst>
      <p:ext uri="{BB962C8B-B14F-4D97-AF65-F5344CB8AC3E}">
        <p14:creationId xmlns:p14="http://schemas.microsoft.com/office/powerpoint/2010/main" val="180719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BFFE7DA-0346-4283-893B-D9D4FAC78F45}"/>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7F9BEA03-0A0D-418B-AD1D-DC104D0556DD}"/>
              </a:ext>
            </a:extLst>
          </p:cNvPr>
          <p:cNvSpPr>
            <a:spLocks noGrp="1"/>
          </p:cNvSpPr>
          <p:nvPr>
            <p:ph type="sldNum" sz="quarter" idx="11"/>
          </p:nvPr>
        </p:nvSpPr>
        <p:spPr/>
        <p:txBody>
          <a:bodyPr/>
          <a:lstStyle/>
          <a:p>
            <a:fld id="{27C09430-69B9-46CB-9DB7-8327FA1B6DAF}" type="slidenum">
              <a:rPr lang="en-US" smtClean="0"/>
              <a:pPr/>
              <a:t>‹Nº›</a:t>
            </a:fld>
            <a:endParaRPr lang="en-US"/>
          </a:p>
        </p:txBody>
      </p:sp>
      <p:sp>
        <p:nvSpPr>
          <p:cNvPr id="45" name="Text Placeholder 44">
            <a:extLst>
              <a:ext uri="{FF2B5EF4-FFF2-40B4-BE49-F238E27FC236}">
                <a16:creationId xmlns:a16="http://schemas.microsoft.com/office/drawing/2014/main" id="{22A8807A-CB66-499F-87C8-05A5702D006A}"/>
              </a:ext>
            </a:extLst>
          </p:cNvPr>
          <p:cNvSpPr>
            <a:spLocks noGrp="1"/>
          </p:cNvSpPr>
          <p:nvPr>
            <p:ph type="body" sz="quarter" idx="12" hasCustomPrompt="1"/>
          </p:nvPr>
        </p:nvSpPr>
        <p:spPr>
          <a:xfrm>
            <a:off x="1385538" y="4642150"/>
            <a:ext cx="520700" cy="234789"/>
          </a:xfrm>
        </p:spPr>
        <p:txBody>
          <a:bodyPr anchor="ctr">
            <a:normAutofit/>
          </a:bodyPr>
          <a:lstStyle>
            <a:lvl1pPr algn="ctr">
              <a:defRPr sz="1100"/>
            </a:lvl1pPr>
          </a:lstStyle>
          <a:p>
            <a:pPr lvl="0"/>
            <a:r>
              <a:rPr lang="en-US" dirty="0"/>
              <a:t>2021</a:t>
            </a:r>
          </a:p>
        </p:txBody>
      </p:sp>
      <p:sp>
        <p:nvSpPr>
          <p:cNvPr id="46" name="Text Placeholder 44">
            <a:extLst>
              <a:ext uri="{FF2B5EF4-FFF2-40B4-BE49-F238E27FC236}">
                <a16:creationId xmlns:a16="http://schemas.microsoft.com/office/drawing/2014/main" id="{19A1C99D-905C-47D9-8C19-08C66A2DB9C0}"/>
              </a:ext>
            </a:extLst>
          </p:cNvPr>
          <p:cNvSpPr>
            <a:spLocks noGrp="1"/>
          </p:cNvSpPr>
          <p:nvPr>
            <p:ph type="body" sz="quarter" idx="13" hasCustomPrompt="1"/>
          </p:nvPr>
        </p:nvSpPr>
        <p:spPr>
          <a:xfrm>
            <a:off x="2091566" y="4642150"/>
            <a:ext cx="520700" cy="234789"/>
          </a:xfrm>
        </p:spPr>
        <p:txBody>
          <a:bodyPr anchor="ctr">
            <a:normAutofit/>
          </a:bodyPr>
          <a:lstStyle>
            <a:lvl1pPr algn="ctr">
              <a:defRPr sz="1100"/>
            </a:lvl1pPr>
          </a:lstStyle>
          <a:p>
            <a:pPr lvl="0"/>
            <a:r>
              <a:rPr lang="en-US" dirty="0"/>
              <a:t>2021</a:t>
            </a:r>
          </a:p>
        </p:txBody>
      </p:sp>
      <p:sp>
        <p:nvSpPr>
          <p:cNvPr id="47" name="Text Placeholder 44">
            <a:extLst>
              <a:ext uri="{FF2B5EF4-FFF2-40B4-BE49-F238E27FC236}">
                <a16:creationId xmlns:a16="http://schemas.microsoft.com/office/drawing/2014/main" id="{0C3D3FB2-338F-41E1-80F8-E17F554ECF77}"/>
              </a:ext>
            </a:extLst>
          </p:cNvPr>
          <p:cNvSpPr>
            <a:spLocks noGrp="1"/>
          </p:cNvSpPr>
          <p:nvPr>
            <p:ph type="body" sz="quarter" idx="14" hasCustomPrompt="1"/>
          </p:nvPr>
        </p:nvSpPr>
        <p:spPr>
          <a:xfrm>
            <a:off x="2797594" y="4642150"/>
            <a:ext cx="520700" cy="234789"/>
          </a:xfrm>
        </p:spPr>
        <p:txBody>
          <a:bodyPr anchor="ctr">
            <a:normAutofit/>
          </a:bodyPr>
          <a:lstStyle>
            <a:lvl1pPr algn="ctr">
              <a:defRPr sz="1100"/>
            </a:lvl1pPr>
          </a:lstStyle>
          <a:p>
            <a:pPr lvl="0"/>
            <a:r>
              <a:rPr lang="en-US" dirty="0"/>
              <a:t>2021</a:t>
            </a:r>
          </a:p>
        </p:txBody>
      </p:sp>
      <p:sp>
        <p:nvSpPr>
          <p:cNvPr id="48" name="Text Placeholder 44">
            <a:extLst>
              <a:ext uri="{FF2B5EF4-FFF2-40B4-BE49-F238E27FC236}">
                <a16:creationId xmlns:a16="http://schemas.microsoft.com/office/drawing/2014/main" id="{06FF6032-9177-4EC0-BFED-007F75E0A623}"/>
              </a:ext>
            </a:extLst>
          </p:cNvPr>
          <p:cNvSpPr>
            <a:spLocks noGrp="1"/>
          </p:cNvSpPr>
          <p:nvPr>
            <p:ph type="body" sz="quarter" idx="15" hasCustomPrompt="1"/>
          </p:nvPr>
        </p:nvSpPr>
        <p:spPr>
          <a:xfrm>
            <a:off x="3503622" y="4642150"/>
            <a:ext cx="520700" cy="234789"/>
          </a:xfrm>
        </p:spPr>
        <p:txBody>
          <a:bodyPr anchor="ctr">
            <a:normAutofit/>
          </a:bodyPr>
          <a:lstStyle>
            <a:lvl1pPr algn="ctr">
              <a:defRPr sz="1100"/>
            </a:lvl1pPr>
          </a:lstStyle>
          <a:p>
            <a:pPr lvl="0"/>
            <a:r>
              <a:rPr lang="en-US" dirty="0"/>
              <a:t>2021</a:t>
            </a:r>
          </a:p>
        </p:txBody>
      </p:sp>
      <p:sp>
        <p:nvSpPr>
          <p:cNvPr id="49" name="Text Placeholder 44">
            <a:extLst>
              <a:ext uri="{FF2B5EF4-FFF2-40B4-BE49-F238E27FC236}">
                <a16:creationId xmlns:a16="http://schemas.microsoft.com/office/drawing/2014/main" id="{3E2F029D-5CB5-4089-9EA4-AC2115B486B0}"/>
              </a:ext>
            </a:extLst>
          </p:cNvPr>
          <p:cNvSpPr>
            <a:spLocks noGrp="1"/>
          </p:cNvSpPr>
          <p:nvPr>
            <p:ph type="body" sz="quarter" idx="16" hasCustomPrompt="1"/>
          </p:nvPr>
        </p:nvSpPr>
        <p:spPr>
          <a:xfrm>
            <a:off x="4209650" y="4642150"/>
            <a:ext cx="520700" cy="234789"/>
          </a:xfrm>
        </p:spPr>
        <p:txBody>
          <a:bodyPr anchor="ctr">
            <a:normAutofit/>
          </a:bodyPr>
          <a:lstStyle>
            <a:lvl1pPr algn="ctr">
              <a:defRPr sz="1100"/>
            </a:lvl1pPr>
          </a:lstStyle>
          <a:p>
            <a:pPr lvl="0"/>
            <a:r>
              <a:rPr lang="en-US" dirty="0"/>
              <a:t>2021</a:t>
            </a:r>
          </a:p>
        </p:txBody>
      </p:sp>
      <p:sp>
        <p:nvSpPr>
          <p:cNvPr id="50" name="Text Placeholder 44">
            <a:extLst>
              <a:ext uri="{FF2B5EF4-FFF2-40B4-BE49-F238E27FC236}">
                <a16:creationId xmlns:a16="http://schemas.microsoft.com/office/drawing/2014/main" id="{10DB49ED-447A-4D13-B921-5999752E18CD}"/>
              </a:ext>
            </a:extLst>
          </p:cNvPr>
          <p:cNvSpPr>
            <a:spLocks noGrp="1"/>
          </p:cNvSpPr>
          <p:nvPr>
            <p:ph type="body" sz="quarter" idx="17" hasCustomPrompt="1"/>
          </p:nvPr>
        </p:nvSpPr>
        <p:spPr>
          <a:xfrm>
            <a:off x="4915678" y="4642150"/>
            <a:ext cx="520700" cy="234789"/>
          </a:xfrm>
        </p:spPr>
        <p:txBody>
          <a:bodyPr anchor="ctr">
            <a:normAutofit/>
          </a:bodyPr>
          <a:lstStyle>
            <a:lvl1pPr algn="ctr">
              <a:defRPr sz="1100"/>
            </a:lvl1pPr>
          </a:lstStyle>
          <a:p>
            <a:pPr lvl="0"/>
            <a:r>
              <a:rPr lang="en-US" dirty="0"/>
              <a:t>2021</a:t>
            </a:r>
          </a:p>
        </p:txBody>
      </p:sp>
      <p:sp>
        <p:nvSpPr>
          <p:cNvPr id="12" name="Text Placeholder 24">
            <a:extLst>
              <a:ext uri="{FF2B5EF4-FFF2-40B4-BE49-F238E27FC236}">
                <a16:creationId xmlns:a16="http://schemas.microsoft.com/office/drawing/2014/main" id="{86FD42C2-EB70-4936-85F6-C5A28FFE61B3}"/>
              </a:ext>
            </a:extLst>
          </p:cNvPr>
          <p:cNvSpPr>
            <a:spLocks noGrp="1"/>
          </p:cNvSpPr>
          <p:nvPr>
            <p:ph type="body" sz="quarter" idx="18"/>
          </p:nvPr>
        </p:nvSpPr>
        <p:spPr>
          <a:xfrm>
            <a:off x="6096000" y="3001486"/>
            <a:ext cx="5257799" cy="2854442"/>
          </a:xfrm>
        </p:spPr>
        <p:txBody>
          <a:bodyPr>
            <a:normAutofit/>
          </a:bodyPr>
          <a:lstStyle>
            <a:lvl1pPr>
              <a:defRPr sz="1400"/>
            </a:lvl1pPr>
            <a:lvl2pPr>
              <a:defRPr sz="1200"/>
            </a:lvl2pPr>
            <a:lvl3pPr>
              <a:defRPr sz="11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4">
            <a:extLst>
              <a:ext uri="{FF2B5EF4-FFF2-40B4-BE49-F238E27FC236}">
                <a16:creationId xmlns:a16="http://schemas.microsoft.com/office/drawing/2014/main" id="{9C97E2F6-6FB2-49E1-98C2-95076C8DCA4B}"/>
              </a:ext>
            </a:extLst>
          </p:cNvPr>
          <p:cNvSpPr>
            <a:spLocks noGrp="1"/>
          </p:cNvSpPr>
          <p:nvPr>
            <p:ph type="body" sz="quarter" idx="19"/>
          </p:nvPr>
        </p:nvSpPr>
        <p:spPr>
          <a:xfrm>
            <a:off x="6096000" y="2618931"/>
            <a:ext cx="5257799" cy="382555"/>
          </a:xfrm>
        </p:spPr>
        <p:txBody>
          <a:bodyPr anchor="ctr">
            <a:normAutofit/>
          </a:bodyPr>
          <a:lstStyle>
            <a:lvl1pPr>
              <a:defRPr sz="1600" b="1">
                <a:solidFill>
                  <a:schemeClr val="accent2"/>
                </a:solidFill>
                <a:latin typeface="+mj-lt"/>
              </a:defRPr>
            </a:lvl1pPr>
          </a:lstStyle>
          <a:p>
            <a:pPr lvl="0"/>
            <a:r>
              <a:rPr lang="en-US" dirty="0"/>
              <a:t>Click to edit Master text</a:t>
            </a:r>
          </a:p>
        </p:txBody>
      </p:sp>
      <p:sp>
        <p:nvSpPr>
          <p:cNvPr id="14" name="Title 1">
            <a:extLst>
              <a:ext uri="{FF2B5EF4-FFF2-40B4-BE49-F238E27FC236}">
                <a16:creationId xmlns:a16="http://schemas.microsoft.com/office/drawing/2014/main" id="{51D8B00C-F9CA-48A7-97D7-5CD4B8C32355}"/>
              </a:ext>
            </a:extLst>
          </p:cNvPr>
          <p:cNvSpPr>
            <a:spLocks noGrp="1"/>
          </p:cNvSpPr>
          <p:nvPr>
            <p:ph type="title"/>
          </p:nvPr>
        </p:nvSpPr>
        <p:spPr>
          <a:xfrm>
            <a:off x="6096000" y="1002072"/>
            <a:ext cx="5257800" cy="1154532"/>
          </a:xfrm>
        </p:spPr>
        <p:txBody>
          <a:bodyPr anchor="ctr"/>
          <a:lstStyle/>
          <a:p>
            <a:r>
              <a:rPr lang="en-US" dirty="0"/>
              <a:t>Click to edit Master title style</a:t>
            </a:r>
          </a:p>
        </p:txBody>
      </p:sp>
      <p:sp>
        <p:nvSpPr>
          <p:cNvPr id="15" name="Text Placeholder 8">
            <a:extLst>
              <a:ext uri="{FF2B5EF4-FFF2-40B4-BE49-F238E27FC236}">
                <a16:creationId xmlns:a16="http://schemas.microsoft.com/office/drawing/2014/main" id="{F8382AF2-38CE-4500-B937-8C8BD160F7D2}"/>
              </a:ext>
            </a:extLst>
          </p:cNvPr>
          <p:cNvSpPr>
            <a:spLocks noGrp="1"/>
          </p:cNvSpPr>
          <p:nvPr>
            <p:ph type="body" sz="quarter" idx="20" hasCustomPrompt="1"/>
          </p:nvPr>
        </p:nvSpPr>
        <p:spPr>
          <a:xfrm>
            <a:off x="6096000" y="500063"/>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16" name="Straight Connector 15">
            <a:extLst>
              <a:ext uri="{FF2B5EF4-FFF2-40B4-BE49-F238E27FC236}">
                <a16:creationId xmlns:a16="http://schemas.microsoft.com/office/drawing/2014/main" id="{4BB4BA9F-4656-488D-9017-87B3BB21A493}"/>
              </a:ext>
            </a:extLst>
          </p:cNvPr>
          <p:cNvCxnSpPr>
            <a:cxnSpLocks/>
          </p:cNvCxnSpPr>
          <p:nvPr userDrawn="1"/>
        </p:nvCxnSpPr>
        <p:spPr>
          <a:xfrm>
            <a:off x="59824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23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E9AF6C8D-25BE-4ECC-B5D2-AFF66BAC5B66}"/>
              </a:ext>
            </a:extLst>
          </p:cNvPr>
          <p:cNvSpPr/>
          <p:nvPr userDrawn="1"/>
        </p:nvSpPr>
        <p:spPr>
          <a:xfrm flipH="1">
            <a:off x="6838950" y="0"/>
            <a:ext cx="5353046" cy="6858000"/>
          </a:xfrm>
          <a:custGeom>
            <a:avLst/>
            <a:gdLst>
              <a:gd name="connsiteX0" fmla="*/ 1051492 w 5353046"/>
              <a:gd name="connsiteY0" fmla="*/ 0 h 6858000"/>
              <a:gd name="connsiteX1" fmla="*/ 0 w 5353046"/>
              <a:gd name="connsiteY1" fmla="*/ 0 h 6858000"/>
              <a:gd name="connsiteX2" fmla="*/ 0 w 5353046"/>
              <a:gd name="connsiteY2" fmla="*/ 6858000 h 6858000"/>
              <a:gd name="connsiteX3" fmla="*/ 5353046 w 53530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53046" h="6858000">
                <a:moveTo>
                  <a:pt x="1051492" y="0"/>
                </a:moveTo>
                <a:lnTo>
                  <a:pt x="0" y="0"/>
                </a:lnTo>
                <a:lnTo>
                  <a:pt x="0" y="6858000"/>
                </a:lnTo>
                <a:lnTo>
                  <a:pt x="5353046"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0E38ED0-13D9-4837-BC7F-12DE195D0229}"/>
              </a:ext>
            </a:extLst>
          </p:cNvPr>
          <p:cNvSpPr>
            <a:spLocks noGrp="1"/>
          </p:cNvSpPr>
          <p:nvPr>
            <p:ph type="title"/>
          </p:nvPr>
        </p:nvSpPr>
        <p:spPr>
          <a:xfrm>
            <a:off x="838200" y="365126"/>
            <a:ext cx="8547100" cy="739056"/>
          </a:xfrm>
        </p:spPr>
        <p:txBody>
          <a:bodyPr/>
          <a:lstStyle>
            <a:lvl1pPr algn="l">
              <a:defRPr/>
            </a:lvl1pPr>
          </a:lstStyle>
          <a:p>
            <a:r>
              <a:rPr lang="en-US" dirty="0"/>
              <a:t>Click to edit Master title style</a:t>
            </a:r>
          </a:p>
        </p:txBody>
      </p:sp>
      <p:sp>
        <p:nvSpPr>
          <p:cNvPr id="5" name="Picture Placeholder 5">
            <a:extLst>
              <a:ext uri="{FF2B5EF4-FFF2-40B4-BE49-F238E27FC236}">
                <a16:creationId xmlns:a16="http://schemas.microsoft.com/office/drawing/2014/main" id="{02EE67E7-91A3-49F9-9A61-ACFE06506F05}"/>
              </a:ext>
            </a:extLst>
          </p:cNvPr>
          <p:cNvSpPr>
            <a:spLocks noGrp="1"/>
          </p:cNvSpPr>
          <p:nvPr>
            <p:ph type="pic" sz="quarter" idx="12" hasCustomPrompt="1"/>
          </p:nvPr>
        </p:nvSpPr>
        <p:spPr>
          <a:xfrm>
            <a:off x="6610350" y="1378938"/>
            <a:ext cx="4743450" cy="4813300"/>
          </a:xfrm>
          <a:solidFill>
            <a:schemeClr val="bg1">
              <a:lumMod val="95000"/>
            </a:schemeClr>
          </a:solidFill>
        </p:spPr>
        <p:txBody>
          <a:bodyPr anchor="t"/>
          <a:lstStyle>
            <a:lvl1pPr algn="ctr">
              <a:defRPr/>
            </a:lvl1pPr>
          </a:lstStyle>
          <a:p>
            <a:r>
              <a:rPr lang="en-US" dirty="0"/>
              <a:t>Click icon to add picture and send to back</a:t>
            </a:r>
          </a:p>
        </p:txBody>
      </p:sp>
      <p:sp>
        <p:nvSpPr>
          <p:cNvPr id="9" name="Text Placeholder 8">
            <a:extLst>
              <a:ext uri="{FF2B5EF4-FFF2-40B4-BE49-F238E27FC236}">
                <a16:creationId xmlns:a16="http://schemas.microsoft.com/office/drawing/2014/main" id="{7C2DE0DE-4EAC-4EFC-AB86-D922B5CA7520}"/>
              </a:ext>
            </a:extLst>
          </p:cNvPr>
          <p:cNvSpPr>
            <a:spLocks noGrp="1"/>
          </p:cNvSpPr>
          <p:nvPr>
            <p:ph type="body" sz="quarter" idx="13"/>
          </p:nvPr>
        </p:nvSpPr>
        <p:spPr>
          <a:xfrm>
            <a:off x="838200" y="2066925"/>
            <a:ext cx="5524500" cy="1690089"/>
          </a:xfrm>
        </p:spPr>
        <p:txBody>
          <a:bodyPr>
            <a:normAutofit/>
          </a:bodyPr>
          <a:lstStyle>
            <a:lvl1pPr marL="0" indent="0">
              <a:buNone/>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8">
            <a:extLst>
              <a:ext uri="{FF2B5EF4-FFF2-40B4-BE49-F238E27FC236}">
                <a16:creationId xmlns:a16="http://schemas.microsoft.com/office/drawing/2014/main" id="{36B2107E-AD0B-4884-A4EF-77EFA8E3D004}"/>
              </a:ext>
            </a:extLst>
          </p:cNvPr>
          <p:cNvSpPr>
            <a:spLocks noGrp="1"/>
          </p:cNvSpPr>
          <p:nvPr>
            <p:ph type="body" sz="quarter" idx="15"/>
          </p:nvPr>
        </p:nvSpPr>
        <p:spPr>
          <a:xfrm>
            <a:off x="1125537" y="4772025"/>
            <a:ext cx="1812925" cy="1118590"/>
          </a:xfrm>
        </p:spPr>
        <p:txBody>
          <a:bodyPr>
            <a:normAutofit/>
          </a:bodyPr>
          <a:lstStyle>
            <a:lvl1pPr algn="ctr">
              <a:defRPr sz="1400"/>
            </a:lvl1pPr>
          </a:lstStyle>
          <a:p>
            <a:pPr lvl="0"/>
            <a:r>
              <a:rPr lang="en-US" dirty="0"/>
              <a:t>Click to edit Master text</a:t>
            </a:r>
          </a:p>
        </p:txBody>
      </p:sp>
      <p:sp>
        <p:nvSpPr>
          <p:cNvPr id="12" name="Text Placeholder 8">
            <a:extLst>
              <a:ext uri="{FF2B5EF4-FFF2-40B4-BE49-F238E27FC236}">
                <a16:creationId xmlns:a16="http://schemas.microsoft.com/office/drawing/2014/main" id="{E9F6F1D9-EEEC-4159-92A9-5220A057BA22}"/>
              </a:ext>
            </a:extLst>
          </p:cNvPr>
          <p:cNvSpPr>
            <a:spLocks noGrp="1"/>
          </p:cNvSpPr>
          <p:nvPr>
            <p:ph type="body" sz="quarter" idx="16"/>
          </p:nvPr>
        </p:nvSpPr>
        <p:spPr>
          <a:xfrm>
            <a:off x="3290887" y="4772025"/>
            <a:ext cx="1812925" cy="1118590"/>
          </a:xfrm>
        </p:spPr>
        <p:txBody>
          <a:bodyPr>
            <a:normAutofit/>
          </a:bodyPr>
          <a:lstStyle>
            <a:lvl1pPr algn="ctr">
              <a:defRPr sz="1400"/>
            </a:lvl1pPr>
          </a:lstStyle>
          <a:p>
            <a:pPr lvl="0"/>
            <a:r>
              <a:rPr lang="en-US" dirty="0"/>
              <a:t>Click to edit Master text</a:t>
            </a:r>
          </a:p>
        </p:txBody>
      </p:sp>
      <p:sp>
        <p:nvSpPr>
          <p:cNvPr id="13" name="Text Placeholder 8">
            <a:extLst>
              <a:ext uri="{FF2B5EF4-FFF2-40B4-BE49-F238E27FC236}">
                <a16:creationId xmlns:a16="http://schemas.microsoft.com/office/drawing/2014/main" id="{4C6AD9A5-22DD-48C9-AD37-6CE7028371BF}"/>
              </a:ext>
            </a:extLst>
          </p:cNvPr>
          <p:cNvSpPr>
            <a:spLocks noGrp="1"/>
          </p:cNvSpPr>
          <p:nvPr>
            <p:ph type="body" sz="quarter" idx="17"/>
          </p:nvPr>
        </p:nvSpPr>
        <p:spPr>
          <a:xfrm>
            <a:off x="5456237" y="4772025"/>
            <a:ext cx="1812925" cy="1118590"/>
          </a:xfrm>
        </p:spPr>
        <p:txBody>
          <a:bodyPr>
            <a:normAutofit/>
          </a:bodyPr>
          <a:lstStyle>
            <a:lvl1pPr algn="ctr">
              <a:defRPr sz="1400"/>
            </a:lvl1pPr>
          </a:lstStyle>
          <a:p>
            <a:pPr lvl="0"/>
            <a:r>
              <a:rPr lang="en-US" dirty="0"/>
              <a:t>Click to edit Master text</a:t>
            </a:r>
          </a:p>
        </p:txBody>
      </p:sp>
      <p:sp>
        <p:nvSpPr>
          <p:cNvPr id="14" name="Text Placeholder 8">
            <a:extLst>
              <a:ext uri="{FF2B5EF4-FFF2-40B4-BE49-F238E27FC236}">
                <a16:creationId xmlns:a16="http://schemas.microsoft.com/office/drawing/2014/main" id="{33E8B9B1-0DCD-46B2-98E2-53741278B2C7}"/>
              </a:ext>
            </a:extLst>
          </p:cNvPr>
          <p:cNvSpPr>
            <a:spLocks noGrp="1"/>
          </p:cNvSpPr>
          <p:nvPr>
            <p:ph type="body" sz="quarter" idx="18"/>
          </p:nvPr>
        </p:nvSpPr>
        <p:spPr>
          <a:xfrm>
            <a:off x="838200" y="1401867"/>
            <a:ext cx="5524500" cy="465033"/>
          </a:xfrm>
        </p:spPr>
        <p:txBody>
          <a:bodyPr anchor="ctr">
            <a:normAutofit/>
          </a:bodyPr>
          <a:lstStyle>
            <a:lvl1pPr marL="0" indent="0">
              <a:buNone/>
              <a:defRPr sz="1600" b="1"/>
            </a:lvl1pPr>
            <a:lvl2pPr>
              <a:defRPr sz="1400"/>
            </a:lvl2pPr>
            <a:lvl3pPr>
              <a:defRPr sz="1200"/>
            </a:lvl3pPr>
            <a:lvl4pPr>
              <a:defRPr sz="1100"/>
            </a:lvl4pPr>
            <a:lvl5pPr>
              <a:defRPr sz="1100"/>
            </a:lvl5pPr>
          </a:lstStyle>
          <a:p>
            <a:pPr lvl="0"/>
            <a:r>
              <a:rPr lang="en-US" dirty="0"/>
              <a:t>Click to edit Master text</a:t>
            </a:r>
          </a:p>
        </p:txBody>
      </p:sp>
      <p:sp>
        <p:nvSpPr>
          <p:cNvPr id="3" name="Footer Placeholder 2">
            <a:extLst>
              <a:ext uri="{FF2B5EF4-FFF2-40B4-BE49-F238E27FC236}">
                <a16:creationId xmlns:a16="http://schemas.microsoft.com/office/drawing/2014/main" id="{D5458B6C-CDD3-4E95-AE4D-FCAE5D9721D0}"/>
              </a:ext>
            </a:extLst>
          </p:cNvPr>
          <p:cNvSpPr>
            <a:spLocks noGrp="1"/>
          </p:cNvSpPr>
          <p:nvPr>
            <p:ph type="ftr" sz="quarter" idx="19"/>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01A58ADA-1C77-492A-AA73-75484C92B92F}"/>
              </a:ext>
            </a:extLst>
          </p:cNvPr>
          <p:cNvSpPr>
            <a:spLocks noGrp="1"/>
          </p:cNvSpPr>
          <p:nvPr>
            <p:ph type="sldNum" sz="quarter" idx="20"/>
          </p:nvPr>
        </p:nvSpPr>
        <p:spPr/>
        <p:txBody>
          <a:bodyPr/>
          <a:lstStyle>
            <a:lvl1pPr>
              <a:defRPr>
                <a:solidFill>
                  <a:schemeClr val="bg1"/>
                </a:solidFill>
              </a:defRPr>
            </a:lvl1pPr>
          </a:lstStyle>
          <a:p>
            <a:fld id="{9A283195-73B8-43E8-B5D9-261C00E2602C}" type="slidenum">
              <a:rPr lang="en-US" smtClean="0"/>
              <a:pPr/>
              <a:t>‹Nº›</a:t>
            </a:fld>
            <a:endParaRPr lang="en-US"/>
          </a:p>
        </p:txBody>
      </p:sp>
    </p:spTree>
    <p:extLst>
      <p:ext uri="{BB962C8B-B14F-4D97-AF65-F5344CB8AC3E}">
        <p14:creationId xmlns:p14="http://schemas.microsoft.com/office/powerpoint/2010/main" val="226040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CD7189AE-2972-459E-A152-70B2BFC32826}"/>
              </a:ext>
            </a:extLst>
          </p:cNvPr>
          <p:cNvSpPr/>
          <p:nvPr userDrawn="1"/>
        </p:nvSpPr>
        <p:spPr>
          <a:xfrm>
            <a:off x="-1" y="0"/>
            <a:ext cx="483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7398A76-FBEE-446F-BB78-AF4CD00333D5}"/>
              </a:ext>
            </a:extLst>
          </p:cNvPr>
          <p:cNvSpPr>
            <a:spLocks noGrp="1"/>
          </p:cNvSpPr>
          <p:nvPr>
            <p:ph type="title"/>
          </p:nvPr>
        </p:nvSpPr>
        <p:spPr>
          <a:xfrm>
            <a:off x="666751" y="491877"/>
            <a:ext cx="3504696" cy="2771901"/>
          </a:xfrm>
        </p:spPr>
        <p:txBody>
          <a:bodyPr/>
          <a:lstStyle>
            <a:lvl1pPr algn="l">
              <a:defRPr>
                <a:solidFill>
                  <a:schemeClr val="bg1"/>
                </a:solidFill>
              </a:defRPr>
            </a:lvl1pPr>
          </a:lstStyle>
          <a:p>
            <a:r>
              <a:rPr lang="en-US" dirty="0"/>
              <a:t>Click to edit Master title style</a:t>
            </a:r>
          </a:p>
        </p:txBody>
      </p:sp>
      <p:sp>
        <p:nvSpPr>
          <p:cNvPr id="38" name="Text Placeholder 37">
            <a:extLst>
              <a:ext uri="{FF2B5EF4-FFF2-40B4-BE49-F238E27FC236}">
                <a16:creationId xmlns:a16="http://schemas.microsoft.com/office/drawing/2014/main" id="{84CE41BC-E64A-460F-92F1-7743A223F342}"/>
              </a:ext>
            </a:extLst>
          </p:cNvPr>
          <p:cNvSpPr>
            <a:spLocks noGrp="1"/>
          </p:cNvSpPr>
          <p:nvPr userDrawn="1">
            <p:ph type="body" sz="quarter" idx="12" hasCustomPrompt="1"/>
          </p:nvPr>
        </p:nvSpPr>
        <p:spPr>
          <a:xfrm>
            <a:off x="6321425" y="491877"/>
            <a:ext cx="5032374" cy="488144"/>
          </a:xfrm>
        </p:spPr>
        <p:txBody>
          <a:bodyPr anchor="ctr"/>
          <a:lstStyle>
            <a:lvl1pPr algn="l">
              <a:defRPr/>
            </a:lvl1pPr>
          </a:lstStyle>
          <a:p>
            <a:pPr lvl="0"/>
            <a:r>
              <a:rPr lang="en-US" dirty="0"/>
              <a:t>Click to edit text</a:t>
            </a:r>
          </a:p>
        </p:txBody>
      </p:sp>
      <p:sp>
        <p:nvSpPr>
          <p:cNvPr id="39" name="Text Placeholder 37">
            <a:extLst>
              <a:ext uri="{FF2B5EF4-FFF2-40B4-BE49-F238E27FC236}">
                <a16:creationId xmlns:a16="http://schemas.microsoft.com/office/drawing/2014/main" id="{739F0CFF-7818-49CF-9354-4E6C5E85B3F0}"/>
              </a:ext>
            </a:extLst>
          </p:cNvPr>
          <p:cNvSpPr>
            <a:spLocks noGrp="1"/>
          </p:cNvSpPr>
          <p:nvPr userDrawn="1">
            <p:ph type="body" sz="quarter" idx="13" hasCustomPrompt="1"/>
          </p:nvPr>
        </p:nvSpPr>
        <p:spPr>
          <a:xfrm>
            <a:off x="6321425" y="1356865"/>
            <a:ext cx="5032374" cy="488144"/>
          </a:xfrm>
        </p:spPr>
        <p:txBody>
          <a:bodyPr anchor="ctr"/>
          <a:lstStyle>
            <a:lvl1pPr algn="l">
              <a:defRPr/>
            </a:lvl1pPr>
          </a:lstStyle>
          <a:p>
            <a:pPr lvl="0"/>
            <a:r>
              <a:rPr lang="en-US" dirty="0"/>
              <a:t>Click to edit text</a:t>
            </a:r>
          </a:p>
        </p:txBody>
      </p:sp>
      <p:sp>
        <p:nvSpPr>
          <p:cNvPr id="40" name="Text Placeholder 37">
            <a:extLst>
              <a:ext uri="{FF2B5EF4-FFF2-40B4-BE49-F238E27FC236}">
                <a16:creationId xmlns:a16="http://schemas.microsoft.com/office/drawing/2014/main" id="{BC3270F9-4D9D-4ED6-B3F8-B9E9D41A5399}"/>
              </a:ext>
            </a:extLst>
          </p:cNvPr>
          <p:cNvSpPr>
            <a:spLocks noGrp="1"/>
          </p:cNvSpPr>
          <p:nvPr userDrawn="1">
            <p:ph type="body" sz="quarter" idx="14" hasCustomPrompt="1"/>
          </p:nvPr>
        </p:nvSpPr>
        <p:spPr>
          <a:xfrm>
            <a:off x="6321425" y="5681805"/>
            <a:ext cx="5032374" cy="488144"/>
          </a:xfrm>
        </p:spPr>
        <p:txBody>
          <a:bodyPr anchor="ctr"/>
          <a:lstStyle>
            <a:lvl1pPr algn="l">
              <a:defRPr/>
            </a:lvl1pPr>
          </a:lstStyle>
          <a:p>
            <a:pPr lvl="0"/>
            <a:r>
              <a:rPr lang="en-US" dirty="0"/>
              <a:t>Click to edit text</a:t>
            </a:r>
          </a:p>
        </p:txBody>
      </p:sp>
      <p:sp>
        <p:nvSpPr>
          <p:cNvPr id="41" name="Text Placeholder 37">
            <a:extLst>
              <a:ext uri="{FF2B5EF4-FFF2-40B4-BE49-F238E27FC236}">
                <a16:creationId xmlns:a16="http://schemas.microsoft.com/office/drawing/2014/main" id="{60D94545-B883-43E1-B906-46644E126594}"/>
              </a:ext>
            </a:extLst>
          </p:cNvPr>
          <p:cNvSpPr>
            <a:spLocks noGrp="1"/>
          </p:cNvSpPr>
          <p:nvPr userDrawn="1">
            <p:ph type="body" sz="quarter" idx="15" hasCustomPrompt="1"/>
          </p:nvPr>
        </p:nvSpPr>
        <p:spPr>
          <a:xfrm>
            <a:off x="6321425" y="4816817"/>
            <a:ext cx="5032374" cy="488144"/>
          </a:xfrm>
        </p:spPr>
        <p:txBody>
          <a:bodyPr anchor="ctr"/>
          <a:lstStyle>
            <a:lvl1pPr algn="l">
              <a:defRPr/>
            </a:lvl1pPr>
          </a:lstStyle>
          <a:p>
            <a:pPr lvl="0"/>
            <a:r>
              <a:rPr lang="en-US" dirty="0"/>
              <a:t>Click to edit text</a:t>
            </a:r>
          </a:p>
        </p:txBody>
      </p:sp>
      <p:sp>
        <p:nvSpPr>
          <p:cNvPr id="42" name="Text Placeholder 37">
            <a:extLst>
              <a:ext uri="{FF2B5EF4-FFF2-40B4-BE49-F238E27FC236}">
                <a16:creationId xmlns:a16="http://schemas.microsoft.com/office/drawing/2014/main" id="{806D1A9F-504C-4A38-9220-760062D7244C}"/>
              </a:ext>
            </a:extLst>
          </p:cNvPr>
          <p:cNvSpPr>
            <a:spLocks noGrp="1"/>
          </p:cNvSpPr>
          <p:nvPr userDrawn="1">
            <p:ph type="body" sz="quarter" idx="16" hasCustomPrompt="1"/>
          </p:nvPr>
        </p:nvSpPr>
        <p:spPr>
          <a:xfrm>
            <a:off x="6321425" y="3951829"/>
            <a:ext cx="5032374" cy="488144"/>
          </a:xfrm>
        </p:spPr>
        <p:txBody>
          <a:bodyPr anchor="ctr"/>
          <a:lstStyle>
            <a:lvl1pPr algn="l">
              <a:defRPr/>
            </a:lvl1pPr>
          </a:lstStyle>
          <a:p>
            <a:pPr lvl="0"/>
            <a:r>
              <a:rPr lang="en-US" dirty="0"/>
              <a:t>Click to edit text</a:t>
            </a:r>
          </a:p>
        </p:txBody>
      </p:sp>
      <p:sp>
        <p:nvSpPr>
          <p:cNvPr id="43" name="Text Placeholder 37">
            <a:extLst>
              <a:ext uri="{FF2B5EF4-FFF2-40B4-BE49-F238E27FC236}">
                <a16:creationId xmlns:a16="http://schemas.microsoft.com/office/drawing/2014/main" id="{D16B28EF-D21D-47F6-BAC5-634DE89CE7D7}"/>
              </a:ext>
            </a:extLst>
          </p:cNvPr>
          <p:cNvSpPr>
            <a:spLocks noGrp="1"/>
          </p:cNvSpPr>
          <p:nvPr userDrawn="1">
            <p:ph type="body" sz="quarter" idx="17" hasCustomPrompt="1"/>
          </p:nvPr>
        </p:nvSpPr>
        <p:spPr>
          <a:xfrm>
            <a:off x="6321425" y="3086841"/>
            <a:ext cx="5032374" cy="488144"/>
          </a:xfrm>
        </p:spPr>
        <p:txBody>
          <a:bodyPr anchor="ctr"/>
          <a:lstStyle>
            <a:lvl1pPr algn="l">
              <a:defRPr/>
            </a:lvl1pPr>
          </a:lstStyle>
          <a:p>
            <a:pPr lvl="0"/>
            <a:r>
              <a:rPr lang="en-US" dirty="0"/>
              <a:t>Click to edit text</a:t>
            </a:r>
          </a:p>
        </p:txBody>
      </p:sp>
      <p:sp>
        <p:nvSpPr>
          <p:cNvPr id="44" name="Text Placeholder 37">
            <a:extLst>
              <a:ext uri="{FF2B5EF4-FFF2-40B4-BE49-F238E27FC236}">
                <a16:creationId xmlns:a16="http://schemas.microsoft.com/office/drawing/2014/main" id="{04C56769-63E4-4BB6-AC97-27E473DE7D42}"/>
              </a:ext>
            </a:extLst>
          </p:cNvPr>
          <p:cNvSpPr>
            <a:spLocks noGrp="1"/>
          </p:cNvSpPr>
          <p:nvPr userDrawn="1">
            <p:ph type="body" sz="quarter" idx="18" hasCustomPrompt="1"/>
          </p:nvPr>
        </p:nvSpPr>
        <p:spPr>
          <a:xfrm>
            <a:off x="6321425" y="2221853"/>
            <a:ext cx="5032374" cy="488144"/>
          </a:xfrm>
        </p:spPr>
        <p:txBody>
          <a:bodyPr anchor="ctr"/>
          <a:lstStyle>
            <a:lvl1pPr algn="l">
              <a:defRPr/>
            </a:lvl1pPr>
          </a:lstStyle>
          <a:p>
            <a:pPr lvl="0"/>
            <a:r>
              <a:rPr lang="en-US" dirty="0"/>
              <a:t>Click to edit text</a:t>
            </a:r>
          </a:p>
        </p:txBody>
      </p:sp>
      <p:sp>
        <p:nvSpPr>
          <p:cNvPr id="78" name="Text Placeholder 37">
            <a:extLst>
              <a:ext uri="{FF2B5EF4-FFF2-40B4-BE49-F238E27FC236}">
                <a16:creationId xmlns:a16="http://schemas.microsoft.com/office/drawing/2014/main" id="{A7B3C939-25ED-4155-A21D-D322E0238DC1}"/>
              </a:ext>
            </a:extLst>
          </p:cNvPr>
          <p:cNvSpPr>
            <a:spLocks noGrp="1"/>
          </p:cNvSpPr>
          <p:nvPr>
            <p:ph type="body" sz="quarter" idx="19" hasCustomPrompt="1"/>
          </p:nvPr>
        </p:nvSpPr>
        <p:spPr>
          <a:xfrm>
            <a:off x="666751" y="3610411"/>
            <a:ext cx="3504696" cy="2218120"/>
          </a:xfrm>
        </p:spPr>
        <p:txBody>
          <a:bodyPr anchor="t">
            <a:normAutofit/>
          </a:bodyPr>
          <a:lstStyle>
            <a:lvl1pPr algn="l">
              <a:defRPr sz="2000" b="1">
                <a:solidFill>
                  <a:schemeClr val="bg1"/>
                </a:solidFill>
              </a:defRPr>
            </a:lvl1pPr>
          </a:lstStyle>
          <a:p>
            <a:pPr lvl="0"/>
            <a:r>
              <a:rPr lang="en-US" dirty="0"/>
              <a:t>Click to edit text</a:t>
            </a:r>
          </a:p>
        </p:txBody>
      </p:sp>
      <p:sp>
        <p:nvSpPr>
          <p:cNvPr id="3" name="Footer Placeholder 2">
            <a:extLst>
              <a:ext uri="{FF2B5EF4-FFF2-40B4-BE49-F238E27FC236}">
                <a16:creationId xmlns:a16="http://schemas.microsoft.com/office/drawing/2014/main" id="{13F3AAB6-303D-4851-A55A-33D77AC543A1}"/>
              </a:ext>
            </a:extLst>
          </p:cNvPr>
          <p:cNvSpPr>
            <a:spLocks noGrp="1"/>
          </p:cNvSpPr>
          <p:nvPr>
            <p:ph type="ftr" sz="quarter" idx="20"/>
          </p:nvPr>
        </p:nvSpPr>
        <p:spPr/>
        <p:txBody>
          <a:bodyPr/>
          <a:lstStyle/>
          <a:p>
            <a:endParaRPr lang="en-US"/>
          </a:p>
        </p:txBody>
      </p:sp>
      <p:sp>
        <p:nvSpPr>
          <p:cNvPr id="4" name="Slide Number Placeholder 3">
            <a:extLst>
              <a:ext uri="{FF2B5EF4-FFF2-40B4-BE49-F238E27FC236}">
                <a16:creationId xmlns:a16="http://schemas.microsoft.com/office/drawing/2014/main" id="{821D0109-0D95-497A-A122-AE993C7820BE}"/>
              </a:ext>
            </a:extLst>
          </p:cNvPr>
          <p:cNvSpPr>
            <a:spLocks noGrp="1"/>
          </p:cNvSpPr>
          <p:nvPr>
            <p:ph type="sldNum" sz="quarter" idx="21"/>
          </p:nvPr>
        </p:nvSpPr>
        <p:spPr/>
        <p:txBody>
          <a:bodyPr/>
          <a:lstStyle/>
          <a:p>
            <a:fld id="{9A283195-73B8-43E8-B5D9-261C00E2602C}" type="slidenum">
              <a:rPr lang="en-US" smtClean="0"/>
              <a:pPr/>
              <a:t>‹Nº›</a:t>
            </a:fld>
            <a:endParaRPr lang="en-US"/>
          </a:p>
        </p:txBody>
      </p:sp>
      <p:pic>
        <p:nvPicPr>
          <p:cNvPr id="21" name="Picture 20" descr="Icon&#10;&#10;Description automatically generated">
            <a:extLst>
              <a:ext uri="{FF2B5EF4-FFF2-40B4-BE49-F238E27FC236}">
                <a16:creationId xmlns:a16="http://schemas.microsoft.com/office/drawing/2014/main" id="{4DD98B56-9188-4530-BF48-FFFE2AD9DB94}"/>
              </a:ext>
            </a:extLst>
          </p:cNvPr>
          <p:cNvPicPr>
            <a:picLocks noChangeAspect="1"/>
          </p:cNvPicPr>
          <p:nvPr userDrawn="1"/>
        </p:nvPicPr>
        <p:blipFill>
          <a:blip r:embed="rId2"/>
          <a:stretch>
            <a:fillRect/>
          </a:stretch>
        </p:blipFill>
        <p:spPr>
          <a:xfrm>
            <a:off x="270357" y="6067402"/>
            <a:ext cx="1384968" cy="684948"/>
          </a:xfrm>
          <a:prstGeom prst="rect">
            <a:avLst/>
          </a:prstGeom>
        </p:spPr>
      </p:pic>
    </p:spTree>
    <p:extLst>
      <p:ext uri="{BB962C8B-B14F-4D97-AF65-F5344CB8AC3E}">
        <p14:creationId xmlns:p14="http://schemas.microsoft.com/office/powerpoint/2010/main" val="6910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3B280-E849-41D9-9913-316DF7A26AB8}"/>
              </a:ext>
            </a:extLst>
          </p:cNvPr>
          <p:cNvSpPr>
            <a:spLocks noGrp="1"/>
          </p:cNvSpPr>
          <p:nvPr>
            <p:ph type="title"/>
          </p:nvPr>
        </p:nvSpPr>
        <p:spPr>
          <a:xfrm>
            <a:off x="838200" y="365126"/>
            <a:ext cx="5000625" cy="1520824"/>
          </a:xfrm>
        </p:spPr>
        <p:txBody>
          <a:bodyPr anchor="t"/>
          <a:lstStyle>
            <a:lvl1pPr algn="l">
              <a:defRPr/>
            </a:lvl1pPr>
          </a:lstStyle>
          <a:p>
            <a:r>
              <a:rPr lang="en-US" dirty="0"/>
              <a:t>Click to edit Master title style</a:t>
            </a:r>
          </a:p>
        </p:txBody>
      </p:sp>
      <p:sp>
        <p:nvSpPr>
          <p:cNvPr id="6" name="Text Placeholder 5">
            <a:extLst>
              <a:ext uri="{FF2B5EF4-FFF2-40B4-BE49-F238E27FC236}">
                <a16:creationId xmlns:a16="http://schemas.microsoft.com/office/drawing/2014/main" id="{5C5C21E5-09BE-481F-A8A1-4654FA11FE27}"/>
              </a:ext>
            </a:extLst>
          </p:cNvPr>
          <p:cNvSpPr>
            <a:spLocks noGrp="1"/>
          </p:cNvSpPr>
          <p:nvPr>
            <p:ph type="body" sz="quarter" idx="12"/>
          </p:nvPr>
        </p:nvSpPr>
        <p:spPr>
          <a:xfrm>
            <a:off x="838200" y="2181225"/>
            <a:ext cx="5000625" cy="384175"/>
          </a:xfrm>
          <a:noFill/>
        </p:spPr>
        <p:txBody>
          <a:bodyPr anchor="ctr">
            <a:normAutofit/>
          </a:bodyPr>
          <a:lstStyle>
            <a:lvl1pPr>
              <a:defRPr sz="1600" b="1">
                <a:solidFill>
                  <a:schemeClr val="accent1"/>
                </a:solidFill>
              </a:defRPr>
            </a:lvl1pPr>
          </a:lstStyle>
          <a:p>
            <a:pPr lvl="0"/>
            <a:r>
              <a:rPr lang="en-US" dirty="0"/>
              <a:t>Click to edit Master text</a:t>
            </a:r>
          </a:p>
        </p:txBody>
      </p:sp>
      <p:sp>
        <p:nvSpPr>
          <p:cNvPr id="7" name="Text Placeholder 5">
            <a:extLst>
              <a:ext uri="{FF2B5EF4-FFF2-40B4-BE49-F238E27FC236}">
                <a16:creationId xmlns:a16="http://schemas.microsoft.com/office/drawing/2014/main" id="{9E1C5242-0F0D-4897-A160-6689DB7AB85E}"/>
              </a:ext>
            </a:extLst>
          </p:cNvPr>
          <p:cNvSpPr>
            <a:spLocks noGrp="1"/>
          </p:cNvSpPr>
          <p:nvPr>
            <p:ph type="body" sz="quarter" idx="13"/>
          </p:nvPr>
        </p:nvSpPr>
        <p:spPr>
          <a:xfrm>
            <a:off x="838200" y="2565400"/>
            <a:ext cx="5000625" cy="2130425"/>
          </a:xfrm>
        </p:spPr>
        <p:txBody>
          <a:bodyPr>
            <a:normAutofit/>
          </a:bodyPr>
          <a:lstStyle>
            <a:lvl1pPr>
              <a:defRPr lang="en-US" dirty="0"/>
            </a:lvl1pPr>
          </a:lstStyle>
          <a:p>
            <a:pPr lvl="0"/>
            <a:r>
              <a:rPr lang="en-US" dirty="0"/>
              <a:t>Click to edit Master text</a:t>
            </a:r>
          </a:p>
        </p:txBody>
      </p:sp>
      <p:sp>
        <p:nvSpPr>
          <p:cNvPr id="8" name="Text Placeholder 5">
            <a:extLst>
              <a:ext uri="{FF2B5EF4-FFF2-40B4-BE49-F238E27FC236}">
                <a16:creationId xmlns:a16="http://schemas.microsoft.com/office/drawing/2014/main" id="{9011DBE2-1C5B-4C54-B0CA-E676765248F2}"/>
              </a:ext>
            </a:extLst>
          </p:cNvPr>
          <p:cNvSpPr>
            <a:spLocks noGrp="1"/>
          </p:cNvSpPr>
          <p:nvPr>
            <p:ph type="body" sz="quarter" idx="14"/>
          </p:nvPr>
        </p:nvSpPr>
        <p:spPr>
          <a:xfrm>
            <a:off x="838200" y="4864101"/>
            <a:ext cx="5000625" cy="901700"/>
          </a:xfrm>
        </p:spPr>
        <p:txBody>
          <a:bodyPr>
            <a:normAutofit/>
          </a:bodyPr>
          <a:lstStyle>
            <a:lvl1pPr>
              <a:defRPr lang="en-US" sz="1400" dirty="0"/>
            </a:lvl1pPr>
          </a:lstStyle>
          <a:p>
            <a:pPr lvl="0"/>
            <a:r>
              <a:rPr lang="en-US" dirty="0"/>
              <a:t>Click to edit Master text</a:t>
            </a:r>
          </a:p>
        </p:txBody>
      </p:sp>
      <p:sp>
        <p:nvSpPr>
          <p:cNvPr id="11" name="Text Placeholder 5">
            <a:extLst>
              <a:ext uri="{FF2B5EF4-FFF2-40B4-BE49-F238E27FC236}">
                <a16:creationId xmlns:a16="http://schemas.microsoft.com/office/drawing/2014/main" id="{BBEDC62B-4662-4C8E-AA89-EB8671707D9F}"/>
              </a:ext>
            </a:extLst>
          </p:cNvPr>
          <p:cNvSpPr>
            <a:spLocks noGrp="1"/>
          </p:cNvSpPr>
          <p:nvPr>
            <p:ph type="body" sz="quarter" idx="15"/>
          </p:nvPr>
        </p:nvSpPr>
        <p:spPr>
          <a:xfrm>
            <a:off x="6605589" y="546073"/>
            <a:ext cx="5000625" cy="450934"/>
          </a:xfrm>
        </p:spPr>
        <p:txBody>
          <a:bodyPr anchor="ctr">
            <a:normAutofit/>
          </a:bodyPr>
          <a:lstStyle>
            <a:lvl1pPr algn="ctr">
              <a:defRPr lang="en-US" sz="1400" b="1" dirty="0"/>
            </a:lvl1pPr>
          </a:lstStyle>
          <a:p>
            <a:pPr lvl="0"/>
            <a:r>
              <a:rPr lang="en-US" dirty="0"/>
              <a:t>Click to edit Master text</a:t>
            </a:r>
          </a:p>
        </p:txBody>
      </p:sp>
      <p:cxnSp>
        <p:nvCxnSpPr>
          <p:cNvPr id="9" name="Straight Connector 8">
            <a:extLst>
              <a:ext uri="{FF2B5EF4-FFF2-40B4-BE49-F238E27FC236}">
                <a16:creationId xmlns:a16="http://schemas.microsoft.com/office/drawing/2014/main" id="{FE18CB8E-3C56-4ABD-BDF0-E9517BB247CD}"/>
              </a:ext>
            </a:extLst>
          </p:cNvPr>
          <p:cNvCxnSpPr/>
          <p:nvPr userDrawn="1"/>
        </p:nvCxnSpPr>
        <p:spPr>
          <a:xfrm>
            <a:off x="838200" y="4779963"/>
            <a:ext cx="5000625" cy="0"/>
          </a:xfrm>
          <a:prstGeom prst="line">
            <a:avLst/>
          </a:prstGeom>
          <a:ln>
            <a:solidFill>
              <a:srgbClr val="898989"/>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2D3516A-AAAC-4FE5-AB21-63D741149E73}"/>
              </a:ext>
            </a:extLst>
          </p:cNvPr>
          <p:cNvSpPr>
            <a:spLocks noGrp="1"/>
          </p:cNvSpPr>
          <p:nvPr>
            <p:ph type="ftr" sz="quarter" idx="16"/>
          </p:nvPr>
        </p:nvSpPr>
        <p:spPr/>
        <p:txBody>
          <a:bodyPr/>
          <a:lstStyle/>
          <a:p>
            <a:endParaRPr lang="en-US"/>
          </a:p>
        </p:txBody>
      </p:sp>
      <p:sp>
        <p:nvSpPr>
          <p:cNvPr id="4" name="Slide Number Placeholder 3">
            <a:extLst>
              <a:ext uri="{FF2B5EF4-FFF2-40B4-BE49-F238E27FC236}">
                <a16:creationId xmlns:a16="http://schemas.microsoft.com/office/drawing/2014/main" id="{96D2A516-749A-4F09-AB09-B7DF5986B594}"/>
              </a:ext>
            </a:extLst>
          </p:cNvPr>
          <p:cNvSpPr>
            <a:spLocks noGrp="1"/>
          </p:cNvSpPr>
          <p:nvPr>
            <p:ph type="sldNum" sz="quarter" idx="17"/>
          </p:nvPr>
        </p:nvSpPr>
        <p:spPr/>
        <p:txBody>
          <a:bodyPr/>
          <a:lstStyle/>
          <a:p>
            <a:fld id="{9A283195-73B8-43E8-B5D9-261C00E2602C}" type="slidenum">
              <a:rPr lang="en-US" smtClean="0"/>
              <a:pPr/>
              <a:t>‹Nº›</a:t>
            </a:fld>
            <a:endParaRPr lang="en-US"/>
          </a:p>
        </p:txBody>
      </p:sp>
    </p:spTree>
    <p:extLst>
      <p:ext uri="{BB962C8B-B14F-4D97-AF65-F5344CB8AC3E}">
        <p14:creationId xmlns:p14="http://schemas.microsoft.com/office/powerpoint/2010/main" val="303937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14047BD-1EE5-451A-81AB-949D57EFF770}"/>
              </a:ext>
            </a:extLst>
          </p:cNvPr>
          <p:cNvSpPr>
            <a:spLocks noGrp="1"/>
          </p:cNvSpPr>
          <p:nvPr>
            <p:ph type="body" sz="quarter" idx="13"/>
          </p:nvPr>
        </p:nvSpPr>
        <p:spPr>
          <a:xfrm>
            <a:off x="1211439" y="5363171"/>
            <a:ext cx="2573666" cy="876145"/>
          </a:xfrm>
        </p:spPr>
        <p:txBody>
          <a:bodyPr/>
          <a:lstStyle>
            <a:lvl1pPr algn="ctr">
              <a:defRPr/>
            </a:lvl1pPr>
            <a:lvl2pPr algn="ctr">
              <a:defRPr/>
            </a:lvl2pPr>
          </a:lstStyle>
          <a:p>
            <a:pPr lvl="0"/>
            <a:r>
              <a:rPr lang="en-US" dirty="0"/>
              <a:t>Click to edit Master text styles</a:t>
            </a:r>
          </a:p>
          <a:p>
            <a:pPr lvl="1"/>
            <a:r>
              <a:rPr lang="en-US" dirty="0"/>
              <a:t>Second level</a:t>
            </a:r>
          </a:p>
        </p:txBody>
      </p:sp>
      <p:sp>
        <p:nvSpPr>
          <p:cNvPr id="16" name="Text Placeholder 14">
            <a:extLst>
              <a:ext uri="{FF2B5EF4-FFF2-40B4-BE49-F238E27FC236}">
                <a16:creationId xmlns:a16="http://schemas.microsoft.com/office/drawing/2014/main" id="{25C1FCD6-7BFB-4642-B292-D19D095D5BAB}"/>
              </a:ext>
            </a:extLst>
          </p:cNvPr>
          <p:cNvSpPr>
            <a:spLocks noGrp="1"/>
          </p:cNvSpPr>
          <p:nvPr>
            <p:ph type="body" sz="quarter" idx="16"/>
          </p:nvPr>
        </p:nvSpPr>
        <p:spPr>
          <a:xfrm>
            <a:off x="1211439" y="4944071"/>
            <a:ext cx="2573666" cy="419100"/>
          </a:xfrm>
        </p:spPr>
        <p:txBody>
          <a:bodyPr anchor="ctr"/>
          <a:lstStyle>
            <a:lvl1pPr algn="ctr">
              <a:defRPr b="1">
                <a:solidFill>
                  <a:schemeClr val="accent1"/>
                </a:solidFill>
              </a:defRPr>
            </a:lvl1pPr>
          </a:lstStyle>
          <a:p>
            <a:pPr lvl="0"/>
            <a:r>
              <a:rPr lang="en-US" dirty="0"/>
              <a:t>Click to edit Master text styles</a:t>
            </a:r>
          </a:p>
        </p:txBody>
      </p:sp>
      <p:sp>
        <p:nvSpPr>
          <p:cNvPr id="5" name="Picture Placeholder 4">
            <a:extLst>
              <a:ext uri="{FF2B5EF4-FFF2-40B4-BE49-F238E27FC236}">
                <a16:creationId xmlns:a16="http://schemas.microsoft.com/office/drawing/2014/main" id="{3ADBC437-5D9D-4357-94E6-682D2E7E9ADF}"/>
              </a:ext>
            </a:extLst>
          </p:cNvPr>
          <p:cNvSpPr>
            <a:spLocks noGrp="1"/>
          </p:cNvSpPr>
          <p:nvPr>
            <p:ph type="pic" sz="quarter" idx="10"/>
          </p:nvPr>
        </p:nvSpPr>
        <p:spPr>
          <a:xfrm>
            <a:off x="1" y="704849"/>
            <a:ext cx="6313715" cy="2724149"/>
          </a:xfrm>
          <a:prstGeom prst="rect">
            <a:avLst/>
          </a:prstGeom>
          <a:noFill/>
        </p:spPr>
        <p:txBody>
          <a:bodyPr wrap="square">
            <a:noAutofit/>
          </a:bodyPr>
          <a:lstStyle>
            <a:lvl1pPr>
              <a:defRPr sz="1600"/>
            </a:lvl1pPr>
          </a:lstStyle>
          <a:p>
            <a:endParaRPr lang="en-ID"/>
          </a:p>
        </p:txBody>
      </p:sp>
      <p:sp>
        <p:nvSpPr>
          <p:cNvPr id="3" name="Title 1">
            <a:extLst>
              <a:ext uri="{FF2B5EF4-FFF2-40B4-BE49-F238E27FC236}">
                <a16:creationId xmlns:a16="http://schemas.microsoft.com/office/drawing/2014/main" id="{3B3C8860-4370-46F7-95DF-68D103416E2A}"/>
              </a:ext>
            </a:extLst>
          </p:cNvPr>
          <p:cNvSpPr>
            <a:spLocks noGrp="1"/>
          </p:cNvSpPr>
          <p:nvPr>
            <p:ph type="title"/>
          </p:nvPr>
        </p:nvSpPr>
        <p:spPr>
          <a:xfrm>
            <a:off x="6705600" y="1750217"/>
            <a:ext cx="5257800" cy="1154532"/>
          </a:xfrm>
        </p:spPr>
        <p:txBody>
          <a:bodyPr anchor="ctr"/>
          <a:lstStyle/>
          <a:p>
            <a:r>
              <a:rPr lang="en-US" dirty="0"/>
              <a:t>Click to edit Master title style</a:t>
            </a:r>
          </a:p>
        </p:txBody>
      </p:sp>
      <p:sp>
        <p:nvSpPr>
          <p:cNvPr id="4" name="Text Placeholder 8">
            <a:extLst>
              <a:ext uri="{FF2B5EF4-FFF2-40B4-BE49-F238E27FC236}">
                <a16:creationId xmlns:a16="http://schemas.microsoft.com/office/drawing/2014/main" id="{33D889A9-B4DE-4252-84A4-25A7BF625FA3}"/>
              </a:ext>
            </a:extLst>
          </p:cNvPr>
          <p:cNvSpPr>
            <a:spLocks noGrp="1"/>
          </p:cNvSpPr>
          <p:nvPr>
            <p:ph type="body" sz="quarter" idx="20" hasCustomPrompt="1"/>
          </p:nvPr>
        </p:nvSpPr>
        <p:spPr>
          <a:xfrm>
            <a:off x="6705600" y="1248208"/>
            <a:ext cx="5257800" cy="439737"/>
          </a:xfrm>
        </p:spPr>
        <p:txBody>
          <a:bodyPr anchor="ctr">
            <a:normAutofit/>
          </a:bodyPr>
          <a:lstStyle>
            <a:lvl1pPr>
              <a:defRPr sz="1200" spc="300">
                <a:solidFill>
                  <a:schemeClr val="bg2"/>
                </a:solidFill>
              </a:defRPr>
            </a:lvl1pPr>
          </a:lstStyle>
          <a:p>
            <a:pPr lvl="0"/>
            <a:r>
              <a:rPr lang="en-US" dirty="0"/>
              <a:t>CLICK TO EDIT MASTER TEXT</a:t>
            </a:r>
          </a:p>
        </p:txBody>
      </p:sp>
      <p:cxnSp>
        <p:nvCxnSpPr>
          <p:cNvPr id="6" name="Straight Connector 5">
            <a:extLst>
              <a:ext uri="{FF2B5EF4-FFF2-40B4-BE49-F238E27FC236}">
                <a16:creationId xmlns:a16="http://schemas.microsoft.com/office/drawing/2014/main" id="{D8948E53-307C-43E2-86C1-4175E91D5E18}"/>
              </a:ext>
            </a:extLst>
          </p:cNvPr>
          <p:cNvCxnSpPr>
            <a:cxnSpLocks/>
          </p:cNvCxnSpPr>
          <p:nvPr userDrawn="1"/>
        </p:nvCxnSpPr>
        <p:spPr>
          <a:xfrm>
            <a:off x="6592019" y="1750217"/>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B1E0ECA-1823-4C8F-92BE-EE3EABB86CF5}"/>
              </a:ext>
            </a:extLst>
          </p:cNvPr>
          <p:cNvSpPr>
            <a:spLocks noGrp="1"/>
          </p:cNvSpPr>
          <p:nvPr>
            <p:ph type="ftr" sz="quarter" idx="21"/>
          </p:nvPr>
        </p:nvSpPr>
        <p:spPr/>
        <p:txBody>
          <a:bodyPr/>
          <a:lstStyle/>
          <a:p>
            <a:endParaRPr lang="en-US"/>
          </a:p>
        </p:txBody>
      </p:sp>
      <p:sp>
        <p:nvSpPr>
          <p:cNvPr id="7" name="Slide Number Placeholder 6">
            <a:extLst>
              <a:ext uri="{FF2B5EF4-FFF2-40B4-BE49-F238E27FC236}">
                <a16:creationId xmlns:a16="http://schemas.microsoft.com/office/drawing/2014/main" id="{876B28D1-9371-4B40-9128-6AC0FAD73244}"/>
              </a:ext>
            </a:extLst>
          </p:cNvPr>
          <p:cNvSpPr>
            <a:spLocks noGrp="1"/>
          </p:cNvSpPr>
          <p:nvPr>
            <p:ph type="sldNum" sz="quarter" idx="22"/>
          </p:nvPr>
        </p:nvSpPr>
        <p:spPr/>
        <p:txBody>
          <a:bodyPr/>
          <a:lstStyle/>
          <a:p>
            <a:fld id="{9A283195-73B8-43E8-B5D9-261C00E2602C}" type="slidenum">
              <a:rPr lang="en-US" smtClean="0"/>
              <a:pPr/>
              <a:t>‹Nº›</a:t>
            </a:fld>
            <a:endParaRPr lang="en-US"/>
          </a:p>
        </p:txBody>
      </p:sp>
      <p:sp>
        <p:nvSpPr>
          <p:cNvPr id="17" name="Text Placeholder 14">
            <a:extLst>
              <a:ext uri="{FF2B5EF4-FFF2-40B4-BE49-F238E27FC236}">
                <a16:creationId xmlns:a16="http://schemas.microsoft.com/office/drawing/2014/main" id="{3C79422C-0A1B-43F9-B6FC-F298C0DA978C}"/>
              </a:ext>
            </a:extLst>
          </p:cNvPr>
          <p:cNvSpPr>
            <a:spLocks noGrp="1"/>
          </p:cNvSpPr>
          <p:nvPr>
            <p:ph type="body" sz="quarter" idx="23"/>
          </p:nvPr>
        </p:nvSpPr>
        <p:spPr>
          <a:xfrm>
            <a:off x="5018861" y="5363171"/>
            <a:ext cx="2573666" cy="876145"/>
          </a:xfrm>
        </p:spPr>
        <p:txBody>
          <a:bodyPr/>
          <a:lstStyle>
            <a:lvl1pPr algn="ctr">
              <a:defRPr/>
            </a:lvl1pPr>
            <a:lvl2pPr algn="ctr">
              <a:defRPr/>
            </a:lvl2pPr>
          </a:lstStyle>
          <a:p>
            <a:pPr lvl="0"/>
            <a:r>
              <a:rPr lang="en-US" dirty="0"/>
              <a:t>Click to edit Master text styles</a:t>
            </a:r>
          </a:p>
          <a:p>
            <a:pPr lvl="1"/>
            <a:r>
              <a:rPr lang="en-US" dirty="0"/>
              <a:t>Second level</a:t>
            </a:r>
          </a:p>
        </p:txBody>
      </p:sp>
      <p:sp>
        <p:nvSpPr>
          <p:cNvPr id="18" name="Text Placeholder 14">
            <a:extLst>
              <a:ext uri="{FF2B5EF4-FFF2-40B4-BE49-F238E27FC236}">
                <a16:creationId xmlns:a16="http://schemas.microsoft.com/office/drawing/2014/main" id="{7C01FD8A-59CE-4588-B563-20D61C86031C}"/>
              </a:ext>
            </a:extLst>
          </p:cNvPr>
          <p:cNvSpPr>
            <a:spLocks noGrp="1"/>
          </p:cNvSpPr>
          <p:nvPr>
            <p:ph type="body" sz="quarter" idx="24"/>
          </p:nvPr>
        </p:nvSpPr>
        <p:spPr>
          <a:xfrm>
            <a:off x="5018861" y="4944071"/>
            <a:ext cx="2573666" cy="419100"/>
          </a:xfrm>
        </p:spPr>
        <p:txBody>
          <a:bodyPr anchor="ctr"/>
          <a:lstStyle>
            <a:lvl1pPr algn="ctr">
              <a:defRPr b="1">
                <a:solidFill>
                  <a:schemeClr val="accent1"/>
                </a:solidFill>
              </a:defRPr>
            </a:lvl1pPr>
          </a:lstStyle>
          <a:p>
            <a:pPr lvl="0"/>
            <a:r>
              <a:rPr lang="en-US" dirty="0"/>
              <a:t>Click to edit Master text styles</a:t>
            </a:r>
          </a:p>
        </p:txBody>
      </p:sp>
      <p:sp>
        <p:nvSpPr>
          <p:cNvPr id="19" name="Text Placeholder 14">
            <a:extLst>
              <a:ext uri="{FF2B5EF4-FFF2-40B4-BE49-F238E27FC236}">
                <a16:creationId xmlns:a16="http://schemas.microsoft.com/office/drawing/2014/main" id="{C8CB92F8-5823-41DB-9F7A-F63221EB4FD0}"/>
              </a:ext>
            </a:extLst>
          </p:cNvPr>
          <p:cNvSpPr>
            <a:spLocks noGrp="1"/>
          </p:cNvSpPr>
          <p:nvPr>
            <p:ph type="body" sz="quarter" idx="25"/>
          </p:nvPr>
        </p:nvSpPr>
        <p:spPr>
          <a:xfrm>
            <a:off x="8826286" y="5363171"/>
            <a:ext cx="2573666" cy="876145"/>
          </a:xfrm>
        </p:spPr>
        <p:txBody>
          <a:bodyPr/>
          <a:lstStyle>
            <a:lvl1pPr algn="ctr">
              <a:defRPr/>
            </a:lvl1pPr>
            <a:lvl2pPr algn="ctr">
              <a:defRPr/>
            </a:lvl2pPr>
          </a:lstStyle>
          <a:p>
            <a:pPr lvl="0"/>
            <a:r>
              <a:rPr lang="en-US" dirty="0"/>
              <a:t>Click to edit Master text styles</a:t>
            </a:r>
          </a:p>
          <a:p>
            <a:pPr lvl="1"/>
            <a:r>
              <a:rPr lang="en-US" dirty="0"/>
              <a:t>Second level</a:t>
            </a:r>
          </a:p>
        </p:txBody>
      </p:sp>
      <p:sp>
        <p:nvSpPr>
          <p:cNvPr id="20" name="Text Placeholder 14">
            <a:extLst>
              <a:ext uri="{FF2B5EF4-FFF2-40B4-BE49-F238E27FC236}">
                <a16:creationId xmlns:a16="http://schemas.microsoft.com/office/drawing/2014/main" id="{F6E3703F-147C-442F-BC96-D74061331CDA}"/>
              </a:ext>
            </a:extLst>
          </p:cNvPr>
          <p:cNvSpPr>
            <a:spLocks noGrp="1"/>
          </p:cNvSpPr>
          <p:nvPr>
            <p:ph type="body" sz="quarter" idx="26"/>
          </p:nvPr>
        </p:nvSpPr>
        <p:spPr>
          <a:xfrm>
            <a:off x="8826286" y="4944071"/>
            <a:ext cx="2573666" cy="419100"/>
          </a:xfrm>
        </p:spPr>
        <p:txBody>
          <a:bodyPr anchor="ctr"/>
          <a:lstStyle>
            <a:lvl1pPr algn="ctr">
              <a:defRPr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266935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80B8AFF-007F-405D-9C30-48708068D8F5}"/>
              </a:ext>
            </a:extLst>
          </p:cNvPr>
          <p:cNvSpPr>
            <a:spLocks noGrp="1"/>
          </p:cNvSpPr>
          <p:nvPr>
            <p:ph type="pic" sz="quarter" idx="12"/>
          </p:nvPr>
        </p:nvSpPr>
        <p:spPr>
          <a:xfrm>
            <a:off x="758421" y="386211"/>
            <a:ext cx="6638924" cy="4580628"/>
          </a:xfrm>
          <a:custGeom>
            <a:avLst/>
            <a:gdLst>
              <a:gd name="connsiteX0" fmla="*/ 0 w 6638924"/>
              <a:gd name="connsiteY0" fmla="*/ 0 h 4580628"/>
              <a:gd name="connsiteX1" fmla="*/ 1334931 w 6638924"/>
              <a:gd name="connsiteY1" fmla="*/ 0 h 4580628"/>
              <a:gd name="connsiteX2" fmla="*/ 2171697 w 6638924"/>
              <a:gd name="connsiteY2" fmla="*/ 0 h 4580628"/>
              <a:gd name="connsiteX3" fmla="*/ 5303992 w 6638924"/>
              <a:gd name="connsiteY3" fmla="*/ 0 h 4580628"/>
              <a:gd name="connsiteX4" fmla="*/ 6638923 w 6638924"/>
              <a:gd name="connsiteY4" fmla="*/ 0 h 4580628"/>
              <a:gd name="connsiteX5" fmla="*/ 6638924 w 6638924"/>
              <a:gd name="connsiteY5" fmla="*/ 0 h 4580628"/>
              <a:gd name="connsiteX6" fmla="*/ 6638924 w 6638924"/>
              <a:gd name="connsiteY6" fmla="*/ 1334932 h 4580628"/>
              <a:gd name="connsiteX7" fmla="*/ 6638924 w 6638924"/>
              <a:gd name="connsiteY7" fmla="*/ 3245696 h 4580628"/>
              <a:gd name="connsiteX8" fmla="*/ 6638924 w 6638924"/>
              <a:gd name="connsiteY8" fmla="*/ 3255514 h 4580628"/>
              <a:gd name="connsiteX9" fmla="*/ 6638923 w 6638924"/>
              <a:gd name="connsiteY9" fmla="*/ 3255514 h 4580628"/>
              <a:gd name="connsiteX10" fmla="*/ 6638923 w 6638924"/>
              <a:gd name="connsiteY10" fmla="*/ 4580628 h 4580628"/>
              <a:gd name="connsiteX11" fmla="*/ 5303992 w 6638924"/>
              <a:gd name="connsiteY11" fmla="*/ 4580628 h 4580628"/>
              <a:gd name="connsiteX12" fmla="*/ 2171697 w 6638924"/>
              <a:gd name="connsiteY12" fmla="*/ 4580628 h 4580628"/>
              <a:gd name="connsiteX13" fmla="*/ 1334931 w 6638924"/>
              <a:gd name="connsiteY13" fmla="*/ 4580628 h 4580628"/>
              <a:gd name="connsiteX14" fmla="*/ 6891 w 6638924"/>
              <a:gd name="connsiteY14" fmla="*/ 3382185 h 4580628"/>
              <a:gd name="connsiteX15" fmla="*/ 495 w 6638924"/>
              <a:gd name="connsiteY15" fmla="*/ 3255514 h 4580628"/>
              <a:gd name="connsiteX16" fmla="*/ 0 w 6638924"/>
              <a:gd name="connsiteY16" fmla="*/ 3255514 h 458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38924" h="4580628">
                <a:moveTo>
                  <a:pt x="0" y="0"/>
                </a:moveTo>
                <a:lnTo>
                  <a:pt x="1334931" y="0"/>
                </a:lnTo>
                <a:lnTo>
                  <a:pt x="2171697" y="0"/>
                </a:lnTo>
                <a:lnTo>
                  <a:pt x="5303992" y="0"/>
                </a:lnTo>
                <a:lnTo>
                  <a:pt x="6638923" y="0"/>
                </a:lnTo>
                <a:lnTo>
                  <a:pt x="6638924" y="0"/>
                </a:lnTo>
                <a:lnTo>
                  <a:pt x="6638924" y="1334932"/>
                </a:lnTo>
                <a:lnTo>
                  <a:pt x="6638924" y="3245696"/>
                </a:lnTo>
                <a:lnTo>
                  <a:pt x="6638924" y="3255514"/>
                </a:lnTo>
                <a:lnTo>
                  <a:pt x="6638923" y="3255514"/>
                </a:lnTo>
                <a:lnTo>
                  <a:pt x="6638923" y="4580628"/>
                </a:lnTo>
                <a:lnTo>
                  <a:pt x="5303992" y="4580628"/>
                </a:lnTo>
                <a:lnTo>
                  <a:pt x="2171697" y="4580628"/>
                </a:lnTo>
                <a:lnTo>
                  <a:pt x="1334931" y="4580628"/>
                </a:lnTo>
                <a:cubicBezTo>
                  <a:pt x="643747" y="4580628"/>
                  <a:pt x="75253" y="4055333"/>
                  <a:pt x="6891" y="3382185"/>
                </a:cubicBezTo>
                <a:lnTo>
                  <a:pt x="495" y="3255514"/>
                </a:lnTo>
                <a:lnTo>
                  <a:pt x="0" y="3255514"/>
                </a:lnTo>
                <a:close/>
              </a:path>
            </a:pathLst>
          </a:custGeom>
          <a:solidFill>
            <a:schemeClr val="bg2">
              <a:lumMod val="90000"/>
            </a:schemeClr>
          </a:solidFill>
          <a:effectLst>
            <a:outerShdw blurRad="254000" sx="102000" sy="102000" algn="ctr" rotWithShape="0">
              <a:prstClr val="black">
                <a:alpha val="5000"/>
              </a:prstClr>
            </a:outerShdw>
          </a:effectLst>
        </p:spPr>
        <p:txBody>
          <a:bodyPr wrap="square" anchor="ctr">
            <a:noAutofit/>
          </a:bodyPr>
          <a:lstStyle>
            <a:lvl1pPr algn="ctr">
              <a:defRPr sz="1000"/>
            </a:lvl1pPr>
          </a:lstStyle>
          <a:p>
            <a:endParaRPr lang="en-US" dirty="0"/>
          </a:p>
        </p:txBody>
      </p:sp>
      <p:sp>
        <p:nvSpPr>
          <p:cNvPr id="2" name="Title 1">
            <a:extLst>
              <a:ext uri="{FF2B5EF4-FFF2-40B4-BE49-F238E27FC236}">
                <a16:creationId xmlns:a16="http://schemas.microsoft.com/office/drawing/2014/main" id="{518C237C-656C-4091-A651-5040A10B3098}"/>
              </a:ext>
            </a:extLst>
          </p:cNvPr>
          <p:cNvSpPr>
            <a:spLocks noGrp="1"/>
          </p:cNvSpPr>
          <p:nvPr>
            <p:ph type="title"/>
          </p:nvPr>
        </p:nvSpPr>
        <p:spPr>
          <a:xfrm>
            <a:off x="7867649" y="386211"/>
            <a:ext cx="3565930" cy="1695796"/>
          </a:xfrm>
        </p:spPr>
        <p:txBody>
          <a:bodyPr/>
          <a:lstStyle>
            <a:lvl1pPr algn="l">
              <a:defRPr/>
            </a:lvl1pPr>
          </a:lstStyle>
          <a:p>
            <a:r>
              <a:rPr lang="en-US" dirty="0"/>
              <a:t>Click to edit Master title style</a:t>
            </a:r>
          </a:p>
        </p:txBody>
      </p:sp>
      <p:sp>
        <p:nvSpPr>
          <p:cNvPr id="3" name="Footer Placeholder 2">
            <a:extLst>
              <a:ext uri="{FF2B5EF4-FFF2-40B4-BE49-F238E27FC236}">
                <a16:creationId xmlns:a16="http://schemas.microsoft.com/office/drawing/2014/main" id="{7DC1D7A9-40C2-4580-ABB4-96FBC8EF3F72}"/>
              </a:ext>
            </a:extLst>
          </p:cNvPr>
          <p:cNvSpPr>
            <a:spLocks noGrp="1"/>
          </p:cNvSpPr>
          <p:nvPr>
            <p:ph type="ftr" sz="quarter" idx="10"/>
          </p:nvPr>
        </p:nvSpPr>
        <p:spPr/>
        <p:txBody>
          <a:bodyPr/>
          <a:lstStyle/>
          <a:p>
            <a:r>
              <a:rPr lang="en-US"/>
              <a:t>Here is your footer</a:t>
            </a:r>
            <a:endParaRPr lang="en-US" dirty="0"/>
          </a:p>
        </p:txBody>
      </p:sp>
      <p:sp>
        <p:nvSpPr>
          <p:cNvPr id="4" name="Slide Number Placeholder 3">
            <a:extLst>
              <a:ext uri="{FF2B5EF4-FFF2-40B4-BE49-F238E27FC236}">
                <a16:creationId xmlns:a16="http://schemas.microsoft.com/office/drawing/2014/main" id="{5D7683BB-0178-4275-B107-D5461423F92C}"/>
              </a:ext>
            </a:extLst>
          </p:cNvPr>
          <p:cNvSpPr>
            <a:spLocks noGrp="1"/>
          </p:cNvSpPr>
          <p:nvPr>
            <p:ph type="sldNum" sz="quarter" idx="11"/>
          </p:nvPr>
        </p:nvSpPr>
        <p:spPr/>
        <p:txBody>
          <a:bodyPr/>
          <a:lstStyle/>
          <a:p>
            <a:fld id="{939D94A2-441C-46DC-B320-6C6ED28A6950}" type="slidenum">
              <a:rPr lang="en-US" smtClean="0"/>
              <a:pPr/>
              <a:t>‹Nº›</a:t>
            </a:fld>
            <a:endParaRPr lang="en-US"/>
          </a:p>
        </p:txBody>
      </p:sp>
      <p:sp>
        <p:nvSpPr>
          <p:cNvPr id="8" name="Text Placeholder 7">
            <a:extLst>
              <a:ext uri="{FF2B5EF4-FFF2-40B4-BE49-F238E27FC236}">
                <a16:creationId xmlns:a16="http://schemas.microsoft.com/office/drawing/2014/main" id="{20C75B64-506D-491D-A447-1AE78BC1C572}"/>
              </a:ext>
            </a:extLst>
          </p:cNvPr>
          <p:cNvSpPr>
            <a:spLocks noGrp="1"/>
          </p:cNvSpPr>
          <p:nvPr>
            <p:ph type="body" sz="quarter" idx="13"/>
          </p:nvPr>
        </p:nvSpPr>
        <p:spPr>
          <a:xfrm>
            <a:off x="6315076" y="2727355"/>
            <a:ext cx="4857750" cy="1638269"/>
          </a:xfrm>
        </p:spPr>
        <p:txBody>
          <a:bodyPr/>
          <a:lstStyle>
            <a:lvl1pPr algn="ju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
        <p:nvSpPr>
          <p:cNvPr id="17" name="Text Placeholder 7">
            <a:extLst>
              <a:ext uri="{FF2B5EF4-FFF2-40B4-BE49-F238E27FC236}">
                <a16:creationId xmlns:a16="http://schemas.microsoft.com/office/drawing/2014/main" id="{8364009D-A292-4EBF-BBE4-0B6124C072AE}"/>
              </a:ext>
            </a:extLst>
          </p:cNvPr>
          <p:cNvSpPr>
            <a:spLocks noGrp="1"/>
          </p:cNvSpPr>
          <p:nvPr>
            <p:ph type="body" sz="quarter" idx="14"/>
          </p:nvPr>
        </p:nvSpPr>
        <p:spPr>
          <a:xfrm>
            <a:off x="9471429" y="5761891"/>
            <a:ext cx="1962150" cy="338843"/>
          </a:xfrm>
        </p:spPr>
        <p:txBody>
          <a:bodyPr>
            <a:noAutofit/>
          </a:bodyPr>
          <a:lstStyle>
            <a:lvl1pPr algn="ctr">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
        <p:nvSpPr>
          <p:cNvPr id="18" name="Text Placeholder 7">
            <a:extLst>
              <a:ext uri="{FF2B5EF4-FFF2-40B4-BE49-F238E27FC236}">
                <a16:creationId xmlns:a16="http://schemas.microsoft.com/office/drawing/2014/main" id="{31F96A92-259A-459C-BBAF-CA6DA7DEDCB8}"/>
              </a:ext>
            </a:extLst>
          </p:cNvPr>
          <p:cNvSpPr>
            <a:spLocks noGrp="1"/>
          </p:cNvSpPr>
          <p:nvPr>
            <p:ph type="body" sz="quarter" idx="15"/>
          </p:nvPr>
        </p:nvSpPr>
        <p:spPr>
          <a:xfrm>
            <a:off x="7293177" y="5761891"/>
            <a:ext cx="1962150" cy="338843"/>
          </a:xfrm>
        </p:spPr>
        <p:txBody>
          <a:bodyPr>
            <a:noAutofit/>
          </a:bodyPr>
          <a:lstStyle>
            <a:lvl1pPr algn="ctr">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
        <p:nvSpPr>
          <p:cNvPr id="19" name="Text Placeholder 7">
            <a:extLst>
              <a:ext uri="{FF2B5EF4-FFF2-40B4-BE49-F238E27FC236}">
                <a16:creationId xmlns:a16="http://schemas.microsoft.com/office/drawing/2014/main" id="{5114F1E8-53BF-4876-9DFF-A3C2C5421EDD}"/>
              </a:ext>
            </a:extLst>
          </p:cNvPr>
          <p:cNvSpPr>
            <a:spLocks noGrp="1"/>
          </p:cNvSpPr>
          <p:nvPr>
            <p:ph type="body" sz="quarter" idx="16"/>
          </p:nvPr>
        </p:nvSpPr>
        <p:spPr>
          <a:xfrm>
            <a:off x="5114925" y="5761891"/>
            <a:ext cx="1962150" cy="338843"/>
          </a:xfrm>
        </p:spPr>
        <p:txBody>
          <a:bodyPr>
            <a:noAutofit/>
          </a:bodyPr>
          <a:lstStyle>
            <a:lvl1pPr algn="ctr">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
        <p:nvSpPr>
          <p:cNvPr id="20" name="Text Placeholder 7">
            <a:extLst>
              <a:ext uri="{FF2B5EF4-FFF2-40B4-BE49-F238E27FC236}">
                <a16:creationId xmlns:a16="http://schemas.microsoft.com/office/drawing/2014/main" id="{44D0ABED-F48C-4B29-931C-3F9A7B28EE34}"/>
              </a:ext>
            </a:extLst>
          </p:cNvPr>
          <p:cNvSpPr>
            <a:spLocks noGrp="1"/>
          </p:cNvSpPr>
          <p:nvPr>
            <p:ph type="body" sz="quarter" idx="17"/>
          </p:nvPr>
        </p:nvSpPr>
        <p:spPr>
          <a:xfrm>
            <a:off x="2936673" y="5761891"/>
            <a:ext cx="1962150" cy="338843"/>
          </a:xfrm>
        </p:spPr>
        <p:txBody>
          <a:bodyPr>
            <a:noAutofit/>
          </a:bodyPr>
          <a:lstStyle>
            <a:lvl1pPr algn="ctr">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
        <p:nvSpPr>
          <p:cNvPr id="21" name="Text Placeholder 7">
            <a:extLst>
              <a:ext uri="{FF2B5EF4-FFF2-40B4-BE49-F238E27FC236}">
                <a16:creationId xmlns:a16="http://schemas.microsoft.com/office/drawing/2014/main" id="{CC7E54BA-036D-4320-AB89-08EE378F79BF}"/>
              </a:ext>
            </a:extLst>
          </p:cNvPr>
          <p:cNvSpPr>
            <a:spLocks noGrp="1"/>
          </p:cNvSpPr>
          <p:nvPr>
            <p:ph type="body" sz="quarter" idx="18"/>
          </p:nvPr>
        </p:nvSpPr>
        <p:spPr>
          <a:xfrm>
            <a:off x="758421" y="5761891"/>
            <a:ext cx="1962150" cy="338843"/>
          </a:xfrm>
        </p:spPr>
        <p:txBody>
          <a:bodyPr>
            <a:noAutofit/>
          </a:bodyPr>
          <a:lstStyle>
            <a:lvl1pPr algn="ctr">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4196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12192000" cy="2791968"/>
          </a:xfrm>
          <a:custGeom>
            <a:avLst/>
            <a:gdLst>
              <a:gd name="connsiteX0" fmla="*/ 0 w 12192000"/>
              <a:gd name="connsiteY0" fmla="*/ 0 h 2791968"/>
              <a:gd name="connsiteX1" fmla="*/ 12192000 w 12192000"/>
              <a:gd name="connsiteY1" fmla="*/ 0 h 2791968"/>
              <a:gd name="connsiteX2" fmla="*/ 12192000 w 12192000"/>
              <a:gd name="connsiteY2" fmla="*/ 2791968 h 2791968"/>
              <a:gd name="connsiteX3" fmla="*/ 0 w 12192000"/>
              <a:gd name="connsiteY3" fmla="*/ 2791968 h 2791968"/>
            </a:gdLst>
            <a:ahLst/>
            <a:cxnLst>
              <a:cxn ang="0">
                <a:pos x="connsiteX0" y="connsiteY0"/>
              </a:cxn>
              <a:cxn ang="0">
                <a:pos x="connsiteX1" y="connsiteY1"/>
              </a:cxn>
              <a:cxn ang="0">
                <a:pos x="connsiteX2" y="connsiteY2"/>
              </a:cxn>
              <a:cxn ang="0">
                <a:pos x="connsiteX3" y="connsiteY3"/>
              </a:cxn>
            </a:cxnLst>
            <a:rect l="l" t="t" r="r" b="b"/>
            <a:pathLst>
              <a:path w="12192000" h="2791968">
                <a:moveTo>
                  <a:pt x="0" y="0"/>
                </a:moveTo>
                <a:lnTo>
                  <a:pt x="12192000" y="0"/>
                </a:lnTo>
                <a:lnTo>
                  <a:pt x="12192000" y="2791968"/>
                </a:lnTo>
                <a:lnTo>
                  <a:pt x="0" y="2791968"/>
                </a:lnTo>
                <a:close/>
              </a:path>
            </a:pathLst>
          </a:custGeom>
          <a:solidFill>
            <a:schemeClr val="bg2"/>
          </a:solidFill>
        </p:spPr>
        <p:txBody>
          <a:bodyPr wrap="square">
            <a:noAutofit/>
          </a:bodyPr>
          <a:lstStyle>
            <a:lvl1pPr>
              <a:defRPr/>
            </a:lvl1pPr>
          </a:lstStyle>
          <a:p>
            <a:r>
              <a:rPr lang="en-ID" dirty="0"/>
              <a:t>Add picture and send it back</a:t>
            </a:r>
          </a:p>
        </p:txBody>
      </p:sp>
      <p:sp>
        <p:nvSpPr>
          <p:cNvPr id="7" name="Title 7">
            <a:extLst>
              <a:ext uri="{FF2B5EF4-FFF2-40B4-BE49-F238E27FC236}">
                <a16:creationId xmlns:a16="http://schemas.microsoft.com/office/drawing/2014/main" id="{B9666CA4-76BC-4A2C-B08B-25032AE5A01E}"/>
              </a:ext>
            </a:extLst>
          </p:cNvPr>
          <p:cNvSpPr>
            <a:spLocks noGrp="1"/>
          </p:cNvSpPr>
          <p:nvPr>
            <p:ph type="title"/>
          </p:nvPr>
        </p:nvSpPr>
        <p:spPr>
          <a:xfrm>
            <a:off x="6258585" y="3069430"/>
            <a:ext cx="5280798" cy="1058780"/>
          </a:xfrm>
          <a:ln>
            <a:noFill/>
          </a:ln>
        </p:spPr>
        <p:txBody>
          <a:bodyPr/>
          <a:lstStyle>
            <a:lvl1pPr algn="l">
              <a:defRPr/>
            </a:lvl1pPr>
          </a:lstStyle>
          <a:p>
            <a:r>
              <a:rPr lang="en-US" dirty="0"/>
              <a:t>Click to edit Master title style</a:t>
            </a:r>
          </a:p>
        </p:txBody>
      </p:sp>
      <p:sp>
        <p:nvSpPr>
          <p:cNvPr id="8" name="Text Placeholder 10">
            <a:extLst>
              <a:ext uri="{FF2B5EF4-FFF2-40B4-BE49-F238E27FC236}">
                <a16:creationId xmlns:a16="http://schemas.microsoft.com/office/drawing/2014/main" id="{329BB94A-F1A2-4833-B88D-CDFC6EB791CA}"/>
              </a:ext>
            </a:extLst>
          </p:cNvPr>
          <p:cNvSpPr>
            <a:spLocks noGrp="1"/>
          </p:cNvSpPr>
          <p:nvPr>
            <p:ph type="body" sz="quarter" idx="10"/>
          </p:nvPr>
        </p:nvSpPr>
        <p:spPr>
          <a:xfrm>
            <a:off x="6257925" y="4289299"/>
            <a:ext cx="5280707" cy="1705101"/>
          </a:xfr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6832760-F688-42FA-B46B-1026BBCD3278}"/>
              </a:ext>
            </a:extLst>
          </p:cNvPr>
          <p:cNvSpPr>
            <a:spLocks noGrp="1"/>
          </p:cNvSpPr>
          <p:nvPr>
            <p:ph type="ftr" sz="quarter" idx="15"/>
          </p:nvPr>
        </p:nvSpPr>
        <p:spPr/>
        <p:txBody>
          <a:bodyPr/>
          <a:lstStyle/>
          <a:p>
            <a:r>
              <a:rPr lang="en-GB"/>
              <a:t>Here is your footer</a:t>
            </a:r>
            <a:endParaRPr lang="en-GB" dirty="0"/>
          </a:p>
        </p:txBody>
      </p:sp>
      <p:sp>
        <p:nvSpPr>
          <p:cNvPr id="4" name="Slide Number Placeholder 3">
            <a:extLst>
              <a:ext uri="{FF2B5EF4-FFF2-40B4-BE49-F238E27FC236}">
                <a16:creationId xmlns:a16="http://schemas.microsoft.com/office/drawing/2014/main" id="{666AD927-872E-470B-A337-DB34CEED4788}"/>
              </a:ext>
            </a:extLst>
          </p:cNvPr>
          <p:cNvSpPr>
            <a:spLocks noGrp="1"/>
          </p:cNvSpPr>
          <p:nvPr>
            <p:ph type="sldNum" sz="quarter" idx="16"/>
          </p:nvPr>
        </p:nvSpPr>
        <p:spPr/>
        <p:txBody>
          <a:bodyPr/>
          <a:lstStyle/>
          <a:p>
            <a:fld id="{2C4E061C-3EA4-4E28-AA3B-6A471AB751F9}" type="slidenum">
              <a:rPr lang="en-GB" smtClean="0"/>
              <a:pPr/>
              <a:t>‹Nº›</a:t>
            </a:fld>
            <a:endParaRPr lang="en-GB" dirty="0"/>
          </a:p>
        </p:txBody>
      </p:sp>
    </p:spTree>
    <p:extLst>
      <p:ext uri="{BB962C8B-B14F-4D97-AF65-F5344CB8AC3E}">
        <p14:creationId xmlns:p14="http://schemas.microsoft.com/office/powerpoint/2010/main" val="388654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9E740B-B93C-4F99-994E-D5D5E3D44DA9}"/>
              </a:ext>
            </a:extLst>
          </p:cNvPr>
          <p:cNvSpPr/>
          <p:nvPr userDrawn="1"/>
        </p:nvSpPr>
        <p:spPr>
          <a:xfrm>
            <a:off x="0" y="0"/>
            <a:ext cx="12192000" cy="3355675"/>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0847E43-1284-4B0E-A1BC-A7B0A5A3039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9537336-BF8F-4948-8619-23757E7004C5}"/>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5" name="Title 1">
            <a:extLst>
              <a:ext uri="{FF2B5EF4-FFF2-40B4-BE49-F238E27FC236}">
                <a16:creationId xmlns:a16="http://schemas.microsoft.com/office/drawing/2014/main" id="{F0F81521-2243-4071-8BD6-368BCCAD9032}"/>
              </a:ext>
            </a:extLst>
          </p:cNvPr>
          <p:cNvSpPr>
            <a:spLocks noGrp="1"/>
          </p:cNvSpPr>
          <p:nvPr>
            <p:ph type="title"/>
          </p:nvPr>
        </p:nvSpPr>
        <p:spPr>
          <a:xfrm>
            <a:off x="838199" y="1002072"/>
            <a:ext cx="9625637" cy="1154532"/>
          </a:xfrm>
        </p:spPr>
        <p:txBody>
          <a:bodyPr anchor="ctr"/>
          <a:lstStyle/>
          <a:p>
            <a:r>
              <a:rPr lang="en-US"/>
              <a:t>Click to edit Master title style</a:t>
            </a:r>
          </a:p>
        </p:txBody>
      </p:sp>
      <p:sp>
        <p:nvSpPr>
          <p:cNvPr id="6" name="Text Placeholder 8">
            <a:extLst>
              <a:ext uri="{FF2B5EF4-FFF2-40B4-BE49-F238E27FC236}">
                <a16:creationId xmlns:a16="http://schemas.microsoft.com/office/drawing/2014/main" id="{1D40A88D-699B-4702-81A6-29AE5F333208}"/>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7" name="Straight Connector 6">
            <a:extLst>
              <a:ext uri="{FF2B5EF4-FFF2-40B4-BE49-F238E27FC236}">
                <a16:creationId xmlns:a16="http://schemas.microsoft.com/office/drawing/2014/main" id="{D172B8DB-E1BD-4AA2-B5E1-5EB413559FC1}"/>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BDF0C1C-C17A-46F7-A7C1-1B70D4DBE312}"/>
              </a:ext>
            </a:extLst>
          </p:cNvPr>
          <p:cNvSpPr/>
          <p:nvPr userDrawn="1"/>
        </p:nvSpPr>
        <p:spPr>
          <a:xfrm>
            <a:off x="957532" y="2760453"/>
            <a:ext cx="4597879"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983112-B4F1-4129-8DAD-2B55A4EA1817}"/>
              </a:ext>
            </a:extLst>
          </p:cNvPr>
          <p:cNvSpPr/>
          <p:nvPr userDrawn="1"/>
        </p:nvSpPr>
        <p:spPr>
          <a:xfrm>
            <a:off x="6297283" y="2760453"/>
            <a:ext cx="4597879"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1AEE9A-58EF-465E-89AA-95EDEAFFC220}"/>
              </a:ext>
            </a:extLst>
          </p:cNvPr>
          <p:cNvSpPr/>
          <p:nvPr userDrawn="1"/>
        </p:nvSpPr>
        <p:spPr>
          <a:xfrm>
            <a:off x="957532" y="4433977"/>
            <a:ext cx="4597879"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C36A17-FAEB-43B5-A392-E3547DCEB1C3}"/>
              </a:ext>
            </a:extLst>
          </p:cNvPr>
          <p:cNvSpPr/>
          <p:nvPr userDrawn="1"/>
        </p:nvSpPr>
        <p:spPr>
          <a:xfrm>
            <a:off x="6297283" y="4433977"/>
            <a:ext cx="4597879"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566B4FB-459F-42E0-9CC7-A90C1975ECBD}"/>
              </a:ext>
            </a:extLst>
          </p:cNvPr>
          <p:cNvSpPr>
            <a:spLocks noGrp="1"/>
          </p:cNvSpPr>
          <p:nvPr>
            <p:ph type="body" sz="quarter" idx="13"/>
          </p:nvPr>
        </p:nvSpPr>
        <p:spPr>
          <a:xfrm>
            <a:off x="956784" y="2838450"/>
            <a:ext cx="4597879" cy="112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4">
            <a:extLst>
              <a:ext uri="{FF2B5EF4-FFF2-40B4-BE49-F238E27FC236}">
                <a16:creationId xmlns:a16="http://schemas.microsoft.com/office/drawing/2014/main" id="{7E8DDCDD-B9CB-4924-91B8-D04247362421}"/>
              </a:ext>
            </a:extLst>
          </p:cNvPr>
          <p:cNvSpPr>
            <a:spLocks noGrp="1"/>
          </p:cNvSpPr>
          <p:nvPr>
            <p:ph type="body" sz="quarter" idx="14"/>
          </p:nvPr>
        </p:nvSpPr>
        <p:spPr>
          <a:xfrm>
            <a:off x="6297283" y="2838450"/>
            <a:ext cx="4597879" cy="112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4">
            <a:extLst>
              <a:ext uri="{FF2B5EF4-FFF2-40B4-BE49-F238E27FC236}">
                <a16:creationId xmlns:a16="http://schemas.microsoft.com/office/drawing/2014/main" id="{A930C1C6-BADD-4162-BC84-4E1257D1B714}"/>
              </a:ext>
            </a:extLst>
          </p:cNvPr>
          <p:cNvSpPr>
            <a:spLocks noGrp="1"/>
          </p:cNvSpPr>
          <p:nvPr>
            <p:ph type="body" sz="quarter" idx="15"/>
          </p:nvPr>
        </p:nvSpPr>
        <p:spPr>
          <a:xfrm>
            <a:off x="956784" y="4529227"/>
            <a:ext cx="4597879" cy="112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4">
            <a:extLst>
              <a:ext uri="{FF2B5EF4-FFF2-40B4-BE49-F238E27FC236}">
                <a16:creationId xmlns:a16="http://schemas.microsoft.com/office/drawing/2014/main" id="{6E23F65E-DA98-4FEB-A0FE-6C6A2C232699}"/>
              </a:ext>
            </a:extLst>
          </p:cNvPr>
          <p:cNvSpPr>
            <a:spLocks noGrp="1"/>
          </p:cNvSpPr>
          <p:nvPr>
            <p:ph type="body" sz="quarter" idx="16"/>
          </p:nvPr>
        </p:nvSpPr>
        <p:spPr>
          <a:xfrm>
            <a:off x="6297283" y="4529227"/>
            <a:ext cx="4597879" cy="112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8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374B73-720C-4C47-A2E6-C800FF364956}"/>
              </a:ext>
            </a:extLst>
          </p:cNvPr>
          <p:cNvSpPr>
            <a:spLocks noGrp="1"/>
          </p:cNvSpPr>
          <p:nvPr>
            <p:ph type="pic" sz="quarter" idx="12"/>
          </p:nvPr>
        </p:nvSpPr>
        <p:spPr>
          <a:xfrm>
            <a:off x="0" y="0"/>
            <a:ext cx="12192000" cy="3429000"/>
          </a:xfrm>
          <a:solidFill>
            <a:schemeClr val="bg2"/>
          </a:solidFill>
        </p:spPr>
        <p:txBody>
          <a:bodyPr/>
          <a:lstStyle/>
          <a:p>
            <a:endParaRPr lang="en-US"/>
          </a:p>
        </p:txBody>
      </p:sp>
      <p:sp>
        <p:nvSpPr>
          <p:cNvPr id="2" name="Title 1">
            <a:extLst>
              <a:ext uri="{FF2B5EF4-FFF2-40B4-BE49-F238E27FC236}">
                <a16:creationId xmlns:a16="http://schemas.microsoft.com/office/drawing/2014/main" id="{97C2FD80-61CF-4BF6-81C5-BE8338C200CA}"/>
              </a:ext>
            </a:extLst>
          </p:cNvPr>
          <p:cNvSpPr>
            <a:spLocks noGrp="1"/>
          </p:cNvSpPr>
          <p:nvPr>
            <p:ph type="title" hasCustomPrompt="1"/>
          </p:nvPr>
        </p:nvSpPr>
        <p:spPr>
          <a:xfrm>
            <a:off x="776377" y="3812875"/>
            <a:ext cx="4035246" cy="854016"/>
          </a:xfrm>
        </p:spPr>
        <p:txBody>
          <a:bodyPr anchor="t"/>
          <a:lstStyle>
            <a:lvl1pPr algn="l">
              <a:defRPr/>
            </a:lvl1pPr>
          </a:lstStyle>
          <a:p>
            <a:r>
              <a:rPr lang="en-US" dirty="0"/>
              <a:t>Click to edit title</a:t>
            </a:r>
          </a:p>
        </p:txBody>
      </p:sp>
      <p:sp>
        <p:nvSpPr>
          <p:cNvPr id="4" name="Slide Number Placeholder 3">
            <a:extLst>
              <a:ext uri="{FF2B5EF4-FFF2-40B4-BE49-F238E27FC236}">
                <a16:creationId xmlns:a16="http://schemas.microsoft.com/office/drawing/2014/main" id="{A38B9D6A-0839-47BD-B9A9-B70864F22A2D}"/>
              </a:ext>
            </a:extLst>
          </p:cNvPr>
          <p:cNvSpPr>
            <a:spLocks noGrp="1"/>
          </p:cNvSpPr>
          <p:nvPr>
            <p:ph type="sldNum" sz="quarter" idx="11"/>
          </p:nvPr>
        </p:nvSpPr>
        <p:spPr/>
        <p:txBody>
          <a:bodyPr/>
          <a:lstStyle/>
          <a:p>
            <a:fld id="{168B1D24-925E-41AB-89A5-7A32BE679C71}" type="slidenum">
              <a:rPr lang="en-US" smtClean="0"/>
              <a:pPr/>
              <a:t>‹Nº›</a:t>
            </a:fld>
            <a:endParaRPr lang="en-US"/>
          </a:p>
        </p:txBody>
      </p:sp>
      <p:sp>
        <p:nvSpPr>
          <p:cNvPr id="11" name="Text Placeholder 10">
            <a:extLst>
              <a:ext uri="{FF2B5EF4-FFF2-40B4-BE49-F238E27FC236}">
                <a16:creationId xmlns:a16="http://schemas.microsoft.com/office/drawing/2014/main" id="{9A1E0616-8311-4444-AED4-0B610E3BB580}"/>
              </a:ext>
            </a:extLst>
          </p:cNvPr>
          <p:cNvSpPr>
            <a:spLocks noGrp="1"/>
          </p:cNvSpPr>
          <p:nvPr>
            <p:ph type="body" sz="quarter" idx="13" hasCustomPrompt="1"/>
          </p:nvPr>
        </p:nvSpPr>
        <p:spPr>
          <a:xfrm>
            <a:off x="5422900" y="2690958"/>
            <a:ext cx="1409700" cy="1372079"/>
          </a:xfrm>
        </p:spPr>
        <p:txBody>
          <a:bodyPr anchor="b">
            <a:normAutofit/>
          </a:bodyPr>
          <a:lstStyle>
            <a:lvl1pPr algn="ctr">
              <a:lnSpc>
                <a:spcPct val="100000"/>
              </a:lnSpc>
              <a:spcAft>
                <a:spcPts val="0"/>
              </a:spcAft>
              <a:defRPr sz="6600" b="1">
                <a:solidFill>
                  <a:schemeClr val="bg1"/>
                </a:solidFill>
                <a:latin typeface="+mj-lt"/>
              </a:defRPr>
            </a:lvl1pPr>
          </a:lstStyle>
          <a:p>
            <a:pPr lvl="0"/>
            <a:r>
              <a:rPr lang="en-US" dirty="0"/>
              <a:t>01</a:t>
            </a:r>
          </a:p>
        </p:txBody>
      </p:sp>
      <p:sp>
        <p:nvSpPr>
          <p:cNvPr id="12" name="Text Placeholder 10">
            <a:extLst>
              <a:ext uri="{FF2B5EF4-FFF2-40B4-BE49-F238E27FC236}">
                <a16:creationId xmlns:a16="http://schemas.microsoft.com/office/drawing/2014/main" id="{396881C3-8548-47A6-82A0-7E7284B12CD4}"/>
              </a:ext>
            </a:extLst>
          </p:cNvPr>
          <p:cNvSpPr>
            <a:spLocks noGrp="1"/>
          </p:cNvSpPr>
          <p:nvPr>
            <p:ph type="body" sz="quarter" idx="14" hasCustomPrompt="1"/>
          </p:nvPr>
        </p:nvSpPr>
        <p:spPr>
          <a:xfrm>
            <a:off x="7518400" y="2690958"/>
            <a:ext cx="1409700" cy="1372079"/>
          </a:xfrm>
        </p:spPr>
        <p:txBody>
          <a:bodyPr anchor="b">
            <a:normAutofit/>
          </a:bodyPr>
          <a:lstStyle>
            <a:lvl1pPr algn="ctr">
              <a:lnSpc>
                <a:spcPct val="100000"/>
              </a:lnSpc>
              <a:spcAft>
                <a:spcPts val="0"/>
              </a:spcAft>
              <a:defRPr sz="6600" b="1">
                <a:solidFill>
                  <a:schemeClr val="accent1"/>
                </a:solidFill>
                <a:latin typeface="+mj-lt"/>
              </a:defRPr>
            </a:lvl1pPr>
          </a:lstStyle>
          <a:p>
            <a:pPr lvl="0"/>
            <a:r>
              <a:rPr lang="en-US" dirty="0"/>
              <a:t>01</a:t>
            </a:r>
          </a:p>
        </p:txBody>
      </p:sp>
      <p:sp>
        <p:nvSpPr>
          <p:cNvPr id="13" name="Text Placeholder 10">
            <a:extLst>
              <a:ext uri="{FF2B5EF4-FFF2-40B4-BE49-F238E27FC236}">
                <a16:creationId xmlns:a16="http://schemas.microsoft.com/office/drawing/2014/main" id="{BC3A60CE-6E7F-458F-95B3-FC90F4EBB2B7}"/>
              </a:ext>
            </a:extLst>
          </p:cNvPr>
          <p:cNvSpPr>
            <a:spLocks noGrp="1"/>
          </p:cNvSpPr>
          <p:nvPr>
            <p:ph type="body" sz="quarter" idx="15" hasCustomPrompt="1"/>
          </p:nvPr>
        </p:nvSpPr>
        <p:spPr>
          <a:xfrm>
            <a:off x="9613900" y="2690958"/>
            <a:ext cx="1409700" cy="1372079"/>
          </a:xfrm>
        </p:spPr>
        <p:txBody>
          <a:bodyPr anchor="b">
            <a:normAutofit/>
          </a:bodyPr>
          <a:lstStyle>
            <a:lvl1pPr algn="ctr">
              <a:lnSpc>
                <a:spcPct val="100000"/>
              </a:lnSpc>
              <a:spcAft>
                <a:spcPts val="0"/>
              </a:spcAft>
              <a:defRPr sz="6600" b="1">
                <a:solidFill>
                  <a:schemeClr val="accent1"/>
                </a:solidFill>
                <a:latin typeface="+mj-lt"/>
              </a:defRPr>
            </a:lvl1pPr>
          </a:lstStyle>
          <a:p>
            <a:pPr lvl="0"/>
            <a:r>
              <a:rPr lang="en-US" dirty="0"/>
              <a:t>01</a:t>
            </a:r>
          </a:p>
        </p:txBody>
      </p:sp>
      <p:sp>
        <p:nvSpPr>
          <p:cNvPr id="14" name="Text Placeholder 16">
            <a:extLst>
              <a:ext uri="{FF2B5EF4-FFF2-40B4-BE49-F238E27FC236}">
                <a16:creationId xmlns:a16="http://schemas.microsoft.com/office/drawing/2014/main" id="{E9FEF663-139F-4D93-965B-7CA219C38C01}"/>
              </a:ext>
            </a:extLst>
          </p:cNvPr>
          <p:cNvSpPr>
            <a:spLocks noGrp="1"/>
          </p:cNvSpPr>
          <p:nvPr>
            <p:ph type="body" sz="quarter" idx="16"/>
          </p:nvPr>
        </p:nvSpPr>
        <p:spPr>
          <a:xfrm>
            <a:off x="5422900" y="3950701"/>
            <a:ext cx="1409700" cy="488059"/>
          </a:xfrm>
        </p:spPr>
        <p:txBody>
          <a:bodyPr anchor="ctr">
            <a:noAutofit/>
          </a:bodyPr>
          <a:lstStyle>
            <a:lvl1pPr algn="l">
              <a:defRPr sz="1200" b="1" i="0">
                <a:solidFill>
                  <a:schemeClr val="bg1"/>
                </a:solidFill>
              </a:defRPr>
            </a:lvl1pPr>
          </a:lstStyle>
          <a:p>
            <a:pPr lvl="0"/>
            <a:r>
              <a:rPr lang="en-US" dirty="0"/>
              <a:t>Click to edit Master text</a:t>
            </a:r>
          </a:p>
        </p:txBody>
      </p:sp>
      <p:sp>
        <p:nvSpPr>
          <p:cNvPr id="15" name="Text Placeholder 16">
            <a:extLst>
              <a:ext uri="{FF2B5EF4-FFF2-40B4-BE49-F238E27FC236}">
                <a16:creationId xmlns:a16="http://schemas.microsoft.com/office/drawing/2014/main" id="{E853F6F9-4752-4571-989F-F8216A8F6B0F}"/>
              </a:ext>
            </a:extLst>
          </p:cNvPr>
          <p:cNvSpPr>
            <a:spLocks noGrp="1"/>
          </p:cNvSpPr>
          <p:nvPr>
            <p:ph type="body" sz="quarter" idx="17"/>
          </p:nvPr>
        </p:nvSpPr>
        <p:spPr>
          <a:xfrm>
            <a:off x="7518400" y="3950701"/>
            <a:ext cx="1409700" cy="488059"/>
          </a:xfrm>
        </p:spPr>
        <p:txBody>
          <a:bodyPr anchor="ctr">
            <a:noAutofit/>
          </a:bodyPr>
          <a:lstStyle>
            <a:lvl1pPr algn="l">
              <a:defRPr sz="1200" b="1" i="0"/>
            </a:lvl1pPr>
          </a:lstStyle>
          <a:p>
            <a:pPr lvl="0"/>
            <a:r>
              <a:rPr lang="en-US" dirty="0"/>
              <a:t>Click to edit Master text</a:t>
            </a:r>
          </a:p>
        </p:txBody>
      </p:sp>
      <p:sp>
        <p:nvSpPr>
          <p:cNvPr id="16" name="Text Placeholder 16">
            <a:extLst>
              <a:ext uri="{FF2B5EF4-FFF2-40B4-BE49-F238E27FC236}">
                <a16:creationId xmlns:a16="http://schemas.microsoft.com/office/drawing/2014/main" id="{E7CD0B4E-FB0F-4645-8C8D-3CB91988C391}"/>
              </a:ext>
            </a:extLst>
          </p:cNvPr>
          <p:cNvSpPr>
            <a:spLocks noGrp="1"/>
          </p:cNvSpPr>
          <p:nvPr>
            <p:ph type="body" sz="quarter" idx="18"/>
          </p:nvPr>
        </p:nvSpPr>
        <p:spPr>
          <a:xfrm>
            <a:off x="9613900" y="3950701"/>
            <a:ext cx="1409700" cy="488059"/>
          </a:xfrm>
        </p:spPr>
        <p:txBody>
          <a:bodyPr anchor="ctr">
            <a:noAutofit/>
          </a:bodyPr>
          <a:lstStyle>
            <a:lvl1pPr algn="l">
              <a:defRPr sz="1200" b="1" i="0"/>
            </a:lvl1pPr>
          </a:lstStyle>
          <a:p>
            <a:pPr lvl="0"/>
            <a:r>
              <a:rPr lang="en-US" dirty="0"/>
              <a:t>Click to edit Master text</a:t>
            </a:r>
          </a:p>
        </p:txBody>
      </p:sp>
      <p:sp>
        <p:nvSpPr>
          <p:cNvPr id="17" name="Text Placeholder 16">
            <a:extLst>
              <a:ext uri="{FF2B5EF4-FFF2-40B4-BE49-F238E27FC236}">
                <a16:creationId xmlns:a16="http://schemas.microsoft.com/office/drawing/2014/main" id="{3D04D338-2EB5-4998-8018-24E88507AC7B}"/>
              </a:ext>
            </a:extLst>
          </p:cNvPr>
          <p:cNvSpPr>
            <a:spLocks noGrp="1"/>
          </p:cNvSpPr>
          <p:nvPr>
            <p:ph type="body" sz="quarter" idx="19"/>
          </p:nvPr>
        </p:nvSpPr>
        <p:spPr>
          <a:xfrm>
            <a:off x="5422900" y="4576586"/>
            <a:ext cx="1409700" cy="2033765"/>
          </a:xfrm>
        </p:spPr>
        <p:txBody>
          <a:bodyPr anchor="t">
            <a:noAutofit/>
          </a:bodyPr>
          <a:lstStyle>
            <a:lvl1pPr algn="l">
              <a:defRPr sz="1000" b="0" i="0">
                <a:solidFill>
                  <a:schemeClr val="bg1"/>
                </a:solidFill>
              </a:defRPr>
            </a:lvl1pPr>
          </a:lstStyle>
          <a:p>
            <a:pPr lvl="0"/>
            <a:r>
              <a:rPr lang="en-US" dirty="0"/>
              <a:t>Click to edit Master text</a:t>
            </a:r>
          </a:p>
        </p:txBody>
      </p:sp>
      <p:sp>
        <p:nvSpPr>
          <p:cNvPr id="18" name="Text Placeholder 16">
            <a:extLst>
              <a:ext uri="{FF2B5EF4-FFF2-40B4-BE49-F238E27FC236}">
                <a16:creationId xmlns:a16="http://schemas.microsoft.com/office/drawing/2014/main" id="{1D75ED8E-CD4A-48CB-95BA-DE29D14C0472}"/>
              </a:ext>
            </a:extLst>
          </p:cNvPr>
          <p:cNvSpPr>
            <a:spLocks noGrp="1"/>
          </p:cNvSpPr>
          <p:nvPr>
            <p:ph type="body" sz="quarter" idx="20"/>
          </p:nvPr>
        </p:nvSpPr>
        <p:spPr>
          <a:xfrm>
            <a:off x="7518400" y="4576586"/>
            <a:ext cx="1409700" cy="2033765"/>
          </a:xfrm>
        </p:spPr>
        <p:txBody>
          <a:bodyPr anchor="t">
            <a:noAutofit/>
          </a:bodyPr>
          <a:lstStyle>
            <a:lvl1pPr algn="l">
              <a:defRPr sz="1000" b="0" i="0"/>
            </a:lvl1pPr>
          </a:lstStyle>
          <a:p>
            <a:pPr lvl="0"/>
            <a:r>
              <a:rPr lang="en-US" dirty="0"/>
              <a:t>Click to edit Master text</a:t>
            </a:r>
          </a:p>
        </p:txBody>
      </p:sp>
      <p:sp>
        <p:nvSpPr>
          <p:cNvPr id="19" name="Text Placeholder 16">
            <a:extLst>
              <a:ext uri="{FF2B5EF4-FFF2-40B4-BE49-F238E27FC236}">
                <a16:creationId xmlns:a16="http://schemas.microsoft.com/office/drawing/2014/main" id="{E63C3650-620A-41DB-8361-F0EBA4727E08}"/>
              </a:ext>
            </a:extLst>
          </p:cNvPr>
          <p:cNvSpPr>
            <a:spLocks noGrp="1"/>
          </p:cNvSpPr>
          <p:nvPr>
            <p:ph type="body" sz="quarter" idx="21"/>
          </p:nvPr>
        </p:nvSpPr>
        <p:spPr>
          <a:xfrm>
            <a:off x="9613900" y="4576586"/>
            <a:ext cx="1409700" cy="2033765"/>
          </a:xfrm>
        </p:spPr>
        <p:txBody>
          <a:bodyPr anchor="t">
            <a:noAutofit/>
          </a:bodyPr>
          <a:lstStyle>
            <a:lvl1pPr algn="l">
              <a:defRPr sz="1000" b="0" i="0"/>
            </a:lvl1pPr>
          </a:lstStyle>
          <a:p>
            <a:pPr lvl="0"/>
            <a:r>
              <a:rPr lang="en-US" dirty="0"/>
              <a:t>Click to edit Master text</a:t>
            </a:r>
          </a:p>
        </p:txBody>
      </p:sp>
      <p:sp>
        <p:nvSpPr>
          <p:cNvPr id="5" name="Text Placeholder 4">
            <a:extLst>
              <a:ext uri="{FF2B5EF4-FFF2-40B4-BE49-F238E27FC236}">
                <a16:creationId xmlns:a16="http://schemas.microsoft.com/office/drawing/2014/main" id="{073CB540-4805-4263-818C-953D5DE9E1CE}"/>
              </a:ext>
            </a:extLst>
          </p:cNvPr>
          <p:cNvSpPr>
            <a:spLocks noGrp="1"/>
          </p:cNvSpPr>
          <p:nvPr>
            <p:ph type="body" sz="quarter" idx="22"/>
          </p:nvPr>
        </p:nvSpPr>
        <p:spPr>
          <a:xfrm>
            <a:off x="776376" y="4830792"/>
            <a:ext cx="4035245" cy="949236"/>
          </a:xfrm>
        </p:spPr>
        <p:txBody>
          <a:bodyPr>
            <a:normAutofit/>
          </a:bodyPr>
          <a:lstStyle>
            <a:lvl1pPr>
              <a:defRPr sz="1400"/>
            </a:lvl1pPr>
          </a:lstStyle>
          <a:p>
            <a:pPr lvl="0"/>
            <a:r>
              <a:rPr lang="en-US" dirty="0"/>
              <a:t>Click to edit Master text</a:t>
            </a:r>
          </a:p>
        </p:txBody>
      </p:sp>
    </p:spTree>
    <p:extLst>
      <p:ext uri="{BB962C8B-B14F-4D97-AF65-F5344CB8AC3E}">
        <p14:creationId xmlns:p14="http://schemas.microsoft.com/office/powerpoint/2010/main" val="88930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8_Custom Layou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E49A7FF-3C0D-4315-9F4D-A90E9ED4D37A}"/>
              </a:ext>
            </a:extLst>
          </p:cNvPr>
          <p:cNvSpPr>
            <a:spLocks noGrp="1"/>
          </p:cNvSpPr>
          <p:nvPr>
            <p:ph type="pic" sz="quarter" idx="10" hasCustomPrompt="1"/>
          </p:nvPr>
        </p:nvSpPr>
        <p:spPr>
          <a:xfrm>
            <a:off x="0" y="0"/>
            <a:ext cx="12192000" cy="6858000"/>
          </a:xfrm>
        </p:spPr>
        <p:txBody>
          <a:bodyPr/>
          <a:lstStyle>
            <a:lvl1pPr algn="ctr">
              <a:defRPr>
                <a:solidFill>
                  <a:schemeClr val="bg1"/>
                </a:solidFill>
              </a:defRPr>
            </a:lvl1pPr>
          </a:lstStyle>
          <a:p>
            <a:r>
              <a:rPr lang="en-US" dirty="0"/>
              <a:t>1) Add picture 2) Send to back</a:t>
            </a:r>
            <a:endParaRPr lang="en-GB" dirty="0"/>
          </a:p>
        </p:txBody>
      </p:sp>
      <p:sp>
        <p:nvSpPr>
          <p:cNvPr id="2" name="Title 1">
            <a:extLst>
              <a:ext uri="{FF2B5EF4-FFF2-40B4-BE49-F238E27FC236}">
                <a16:creationId xmlns:a16="http://schemas.microsoft.com/office/drawing/2014/main" id="{B0591695-C67E-49C9-948B-E6F4D9E49FAE}"/>
              </a:ext>
            </a:extLst>
          </p:cNvPr>
          <p:cNvSpPr>
            <a:spLocks noGrp="1"/>
          </p:cNvSpPr>
          <p:nvPr>
            <p:ph type="title"/>
          </p:nvPr>
        </p:nvSpPr>
        <p:spPr>
          <a:xfrm>
            <a:off x="4484914" y="3173537"/>
            <a:ext cx="6868886" cy="1095126"/>
          </a:xfrm>
        </p:spPr>
        <p:txBody>
          <a:bodyPr/>
          <a:lstStyle>
            <a:lvl1pPr algn="l">
              <a:defRPr>
                <a:solidFill>
                  <a:schemeClr val="bg1"/>
                </a:solidFill>
              </a:defRPr>
            </a:lvl1pPr>
          </a:lstStyle>
          <a:p>
            <a:r>
              <a:rPr lang="en-US" dirty="0"/>
              <a:t>Click to edit Master title style</a:t>
            </a:r>
            <a:endParaRPr lang="en-GB" dirty="0"/>
          </a:p>
        </p:txBody>
      </p:sp>
      <p:sp>
        <p:nvSpPr>
          <p:cNvPr id="14" name="Text Placeholder 13">
            <a:extLst>
              <a:ext uri="{FF2B5EF4-FFF2-40B4-BE49-F238E27FC236}">
                <a16:creationId xmlns:a16="http://schemas.microsoft.com/office/drawing/2014/main" id="{82317AA1-FC26-4CC9-9843-FD9764641698}"/>
              </a:ext>
            </a:extLst>
          </p:cNvPr>
          <p:cNvSpPr>
            <a:spLocks noGrp="1"/>
          </p:cNvSpPr>
          <p:nvPr>
            <p:ph type="body" sz="quarter" idx="11"/>
          </p:nvPr>
        </p:nvSpPr>
        <p:spPr>
          <a:xfrm>
            <a:off x="4484914" y="4338692"/>
            <a:ext cx="6868886" cy="615843"/>
          </a:xfrm>
        </p:spPr>
        <p:txBody>
          <a:bodyPr/>
          <a:lstStyle>
            <a:lvl1pPr algn="l">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endParaRPr lang="en-GB" dirty="0"/>
          </a:p>
        </p:txBody>
      </p:sp>
    </p:spTree>
    <p:extLst>
      <p:ext uri="{BB962C8B-B14F-4D97-AF65-F5344CB8AC3E}">
        <p14:creationId xmlns:p14="http://schemas.microsoft.com/office/powerpoint/2010/main" val="33371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FD36221-589F-2846-B89B-D09559D774BF}" type="datetimeFigureOut">
              <a:rPr lang="es-ES_tradnl" smtClean="0"/>
              <a:t>23/01/2026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3352F6F5-E16D-F340-A90C-ABCF032D59B6}" type="slidenum">
              <a:rPr lang="es-ES_tradnl" smtClean="0"/>
              <a:t>‹Nº›</a:t>
            </a:fld>
            <a:endParaRPr lang="es-ES_tradnl"/>
          </a:p>
        </p:txBody>
      </p:sp>
      <p:graphicFrame>
        <p:nvGraphicFramePr>
          <p:cNvPr id="7" name="Objeto 6" hidden="1">
            <a:extLst>
              <a:ext uri="{FF2B5EF4-FFF2-40B4-BE49-F238E27FC236}">
                <a16:creationId xmlns:a16="http://schemas.microsoft.com/office/drawing/2014/main" id="{E76005B6-EC54-422A-8329-5B4108FC016C}"/>
              </a:ext>
            </a:extLst>
          </p:cNvPr>
          <p:cNvGraphicFramePr>
            <a:graphicFrameLocks noChangeAspect="1"/>
          </p:cNvGraphicFramePr>
          <p:nvPr userDrawn="1">
            <p:custDataLst>
              <p:tags r:id="rId1"/>
            </p:custDataLst>
            <p:extLst>
              <p:ext uri="{D42A27DB-BD31-4B8C-83A1-F6EECF244321}">
                <p14:modId xmlns:p14="http://schemas.microsoft.com/office/powerpoint/2010/main" val="357387918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a de think-cell" r:id="rId3" imgW="360" imgH="360" progId="TCLayout.ActiveDocument.1">
                  <p:embed/>
                </p:oleObj>
              </mc:Choice>
              <mc:Fallback>
                <p:oleObj name="Diapositiva de think-cell" r:id="rId3" imgW="360" imgH="360" progId="TCLayout.ActiveDocument.1">
                  <p:embed/>
                  <p:pic>
                    <p:nvPicPr>
                      <p:cNvPr id="7" name="Objeto 6" hidden="1">
                        <a:extLst>
                          <a:ext uri="{FF2B5EF4-FFF2-40B4-BE49-F238E27FC236}">
                            <a16:creationId xmlns:a16="http://schemas.microsoft.com/office/drawing/2014/main" id="{E76005B6-EC54-422A-8329-5B4108FC016C}"/>
                          </a:ext>
                        </a:extLst>
                      </p:cNvPr>
                      <p:cNvPicPr/>
                      <p:nvPr/>
                    </p:nvPicPr>
                    <p:blipFill>
                      <a:blip r:embed="rId4"/>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01008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9E740B-B93C-4F99-994E-D5D5E3D44DA9}"/>
              </a:ext>
            </a:extLst>
          </p:cNvPr>
          <p:cNvSpPr/>
          <p:nvPr userDrawn="1"/>
        </p:nvSpPr>
        <p:spPr>
          <a:xfrm>
            <a:off x="0" y="0"/>
            <a:ext cx="12192000" cy="500063"/>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0847E43-1284-4B0E-A1BC-A7B0A5A3039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9537336-BF8F-4948-8619-23757E7004C5}"/>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5" name="Title 1">
            <a:extLst>
              <a:ext uri="{FF2B5EF4-FFF2-40B4-BE49-F238E27FC236}">
                <a16:creationId xmlns:a16="http://schemas.microsoft.com/office/drawing/2014/main" id="{F0F81521-2243-4071-8BD6-368BCCAD9032}"/>
              </a:ext>
            </a:extLst>
          </p:cNvPr>
          <p:cNvSpPr>
            <a:spLocks noGrp="1"/>
          </p:cNvSpPr>
          <p:nvPr>
            <p:ph type="title"/>
          </p:nvPr>
        </p:nvSpPr>
        <p:spPr>
          <a:xfrm>
            <a:off x="838199" y="1002072"/>
            <a:ext cx="10515600" cy="1154532"/>
          </a:xfrm>
        </p:spPr>
        <p:txBody>
          <a:bodyPr anchor="ctr"/>
          <a:lstStyle/>
          <a:p>
            <a:r>
              <a:rPr lang="en-US"/>
              <a:t>Click to edit Master title style</a:t>
            </a:r>
          </a:p>
        </p:txBody>
      </p:sp>
      <p:sp>
        <p:nvSpPr>
          <p:cNvPr id="6" name="Text Placeholder 8">
            <a:extLst>
              <a:ext uri="{FF2B5EF4-FFF2-40B4-BE49-F238E27FC236}">
                <a16:creationId xmlns:a16="http://schemas.microsoft.com/office/drawing/2014/main" id="{1D40A88D-699B-4702-81A6-29AE5F333208}"/>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7" name="Straight Connector 6">
            <a:extLst>
              <a:ext uri="{FF2B5EF4-FFF2-40B4-BE49-F238E27FC236}">
                <a16:creationId xmlns:a16="http://schemas.microsoft.com/office/drawing/2014/main" id="{D172B8DB-E1BD-4AA2-B5E1-5EB413559FC1}"/>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EE0CAA63-96FA-4F5A-8355-8285BFA8FD8B}"/>
              </a:ext>
            </a:extLst>
          </p:cNvPr>
          <p:cNvSpPr>
            <a:spLocks noGrp="1"/>
          </p:cNvSpPr>
          <p:nvPr>
            <p:ph sz="quarter" idx="13"/>
          </p:nvPr>
        </p:nvSpPr>
        <p:spPr>
          <a:xfrm>
            <a:off x="838199" y="2351088"/>
            <a:ext cx="10515601" cy="3699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709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9E740B-B93C-4F99-994E-D5D5E3D44DA9}"/>
              </a:ext>
            </a:extLst>
          </p:cNvPr>
          <p:cNvSpPr/>
          <p:nvPr userDrawn="1"/>
        </p:nvSpPr>
        <p:spPr>
          <a:xfrm>
            <a:off x="0" y="0"/>
            <a:ext cx="12192000" cy="500063"/>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0847E43-1284-4B0E-A1BC-A7B0A5A3039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9537336-BF8F-4948-8619-23757E7004C5}"/>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5" name="Title 1">
            <a:extLst>
              <a:ext uri="{FF2B5EF4-FFF2-40B4-BE49-F238E27FC236}">
                <a16:creationId xmlns:a16="http://schemas.microsoft.com/office/drawing/2014/main" id="{F0F81521-2243-4071-8BD6-368BCCAD9032}"/>
              </a:ext>
            </a:extLst>
          </p:cNvPr>
          <p:cNvSpPr>
            <a:spLocks noGrp="1"/>
          </p:cNvSpPr>
          <p:nvPr>
            <p:ph type="title"/>
          </p:nvPr>
        </p:nvSpPr>
        <p:spPr>
          <a:xfrm>
            <a:off x="838199" y="1002072"/>
            <a:ext cx="5257800" cy="1154532"/>
          </a:xfrm>
        </p:spPr>
        <p:txBody>
          <a:bodyPr anchor="ctr"/>
          <a:lstStyle/>
          <a:p>
            <a:r>
              <a:rPr lang="en-US"/>
              <a:t>Click to edit Master title style</a:t>
            </a:r>
          </a:p>
        </p:txBody>
      </p:sp>
      <p:sp>
        <p:nvSpPr>
          <p:cNvPr id="6" name="Text Placeholder 8">
            <a:extLst>
              <a:ext uri="{FF2B5EF4-FFF2-40B4-BE49-F238E27FC236}">
                <a16:creationId xmlns:a16="http://schemas.microsoft.com/office/drawing/2014/main" id="{1D40A88D-699B-4702-81A6-29AE5F333208}"/>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7" name="Straight Connector 6">
            <a:extLst>
              <a:ext uri="{FF2B5EF4-FFF2-40B4-BE49-F238E27FC236}">
                <a16:creationId xmlns:a16="http://schemas.microsoft.com/office/drawing/2014/main" id="{D172B8DB-E1BD-4AA2-B5E1-5EB413559FC1}"/>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EE0CAA63-96FA-4F5A-8355-8285BFA8FD8B}"/>
              </a:ext>
            </a:extLst>
          </p:cNvPr>
          <p:cNvSpPr>
            <a:spLocks noGrp="1"/>
          </p:cNvSpPr>
          <p:nvPr>
            <p:ph sz="quarter" idx="13"/>
          </p:nvPr>
        </p:nvSpPr>
        <p:spPr>
          <a:xfrm>
            <a:off x="838200" y="2351088"/>
            <a:ext cx="5257800" cy="3699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a:extLst>
              <a:ext uri="{FF2B5EF4-FFF2-40B4-BE49-F238E27FC236}">
                <a16:creationId xmlns:a16="http://schemas.microsoft.com/office/drawing/2014/main" id="{98336341-E75B-4B16-8747-B30F63AB3305}"/>
              </a:ext>
            </a:extLst>
          </p:cNvPr>
          <p:cNvSpPr>
            <a:spLocks noGrp="1"/>
          </p:cNvSpPr>
          <p:nvPr>
            <p:ph sz="quarter" idx="14"/>
          </p:nvPr>
        </p:nvSpPr>
        <p:spPr>
          <a:xfrm>
            <a:off x="6295571" y="500063"/>
            <a:ext cx="5058229" cy="5550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07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9E740B-B93C-4F99-994E-D5D5E3D44DA9}"/>
              </a:ext>
            </a:extLst>
          </p:cNvPr>
          <p:cNvSpPr/>
          <p:nvPr userDrawn="1"/>
        </p:nvSpPr>
        <p:spPr>
          <a:xfrm>
            <a:off x="0" y="0"/>
            <a:ext cx="12192000" cy="3355675"/>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0847E43-1284-4B0E-A1BC-A7B0A5A3039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9537336-BF8F-4948-8619-23757E7004C5}"/>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5" name="Title 1">
            <a:extLst>
              <a:ext uri="{FF2B5EF4-FFF2-40B4-BE49-F238E27FC236}">
                <a16:creationId xmlns:a16="http://schemas.microsoft.com/office/drawing/2014/main" id="{F0F81521-2243-4071-8BD6-368BCCAD9032}"/>
              </a:ext>
            </a:extLst>
          </p:cNvPr>
          <p:cNvSpPr>
            <a:spLocks noGrp="1"/>
          </p:cNvSpPr>
          <p:nvPr>
            <p:ph type="title"/>
          </p:nvPr>
        </p:nvSpPr>
        <p:spPr>
          <a:xfrm>
            <a:off x="838199" y="1002072"/>
            <a:ext cx="9625637" cy="1154532"/>
          </a:xfrm>
        </p:spPr>
        <p:txBody>
          <a:bodyPr anchor="ctr"/>
          <a:lstStyle/>
          <a:p>
            <a:r>
              <a:rPr lang="en-US"/>
              <a:t>Click to edit Master title style</a:t>
            </a:r>
          </a:p>
        </p:txBody>
      </p:sp>
      <p:sp>
        <p:nvSpPr>
          <p:cNvPr id="6" name="Text Placeholder 8">
            <a:extLst>
              <a:ext uri="{FF2B5EF4-FFF2-40B4-BE49-F238E27FC236}">
                <a16:creationId xmlns:a16="http://schemas.microsoft.com/office/drawing/2014/main" id="{1D40A88D-699B-4702-81A6-29AE5F333208}"/>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7" name="Straight Connector 6">
            <a:extLst>
              <a:ext uri="{FF2B5EF4-FFF2-40B4-BE49-F238E27FC236}">
                <a16:creationId xmlns:a16="http://schemas.microsoft.com/office/drawing/2014/main" id="{D172B8DB-E1BD-4AA2-B5E1-5EB413559FC1}"/>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BDF0C1C-C17A-46F7-A7C1-1B70D4DBE312}"/>
              </a:ext>
            </a:extLst>
          </p:cNvPr>
          <p:cNvSpPr/>
          <p:nvPr userDrawn="1"/>
        </p:nvSpPr>
        <p:spPr>
          <a:xfrm>
            <a:off x="957533" y="2760453"/>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1AEE9A-58EF-465E-89AA-95EDEAFFC220}"/>
              </a:ext>
            </a:extLst>
          </p:cNvPr>
          <p:cNvSpPr/>
          <p:nvPr userDrawn="1"/>
        </p:nvSpPr>
        <p:spPr>
          <a:xfrm>
            <a:off x="957533" y="4433977"/>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566B4FB-459F-42E0-9CC7-A90C1975ECBD}"/>
              </a:ext>
            </a:extLst>
          </p:cNvPr>
          <p:cNvSpPr>
            <a:spLocks noGrp="1"/>
          </p:cNvSpPr>
          <p:nvPr>
            <p:ph type="body" sz="quarter" idx="13"/>
          </p:nvPr>
        </p:nvSpPr>
        <p:spPr>
          <a:xfrm>
            <a:off x="956785" y="2838450"/>
            <a:ext cx="2780755" cy="112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4">
            <a:extLst>
              <a:ext uri="{FF2B5EF4-FFF2-40B4-BE49-F238E27FC236}">
                <a16:creationId xmlns:a16="http://schemas.microsoft.com/office/drawing/2014/main" id="{A930C1C6-BADD-4162-BC84-4E1257D1B714}"/>
              </a:ext>
            </a:extLst>
          </p:cNvPr>
          <p:cNvSpPr>
            <a:spLocks noGrp="1"/>
          </p:cNvSpPr>
          <p:nvPr>
            <p:ph type="body" sz="quarter" idx="15"/>
          </p:nvPr>
        </p:nvSpPr>
        <p:spPr>
          <a:xfrm>
            <a:off x="956785" y="4529227"/>
            <a:ext cx="2780755" cy="112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2EA5C3E3-7B7A-4474-AFC1-B58108FCDD73}"/>
              </a:ext>
            </a:extLst>
          </p:cNvPr>
          <p:cNvSpPr/>
          <p:nvPr userDrawn="1"/>
        </p:nvSpPr>
        <p:spPr>
          <a:xfrm>
            <a:off x="4766037" y="2760453"/>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3171D30-10E9-4595-A7BB-21D86334F4C8}"/>
              </a:ext>
            </a:extLst>
          </p:cNvPr>
          <p:cNvSpPr/>
          <p:nvPr userDrawn="1"/>
        </p:nvSpPr>
        <p:spPr>
          <a:xfrm>
            <a:off x="4766037" y="4433977"/>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4">
            <a:extLst>
              <a:ext uri="{FF2B5EF4-FFF2-40B4-BE49-F238E27FC236}">
                <a16:creationId xmlns:a16="http://schemas.microsoft.com/office/drawing/2014/main" id="{DD8C8470-4BBC-4E68-8E4A-EFC894BA5D94}"/>
              </a:ext>
            </a:extLst>
          </p:cNvPr>
          <p:cNvSpPr>
            <a:spLocks noGrp="1"/>
          </p:cNvSpPr>
          <p:nvPr>
            <p:ph type="body" sz="quarter" idx="16"/>
          </p:nvPr>
        </p:nvSpPr>
        <p:spPr>
          <a:xfrm>
            <a:off x="4765289" y="2838450"/>
            <a:ext cx="2780755" cy="112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4">
            <a:extLst>
              <a:ext uri="{FF2B5EF4-FFF2-40B4-BE49-F238E27FC236}">
                <a16:creationId xmlns:a16="http://schemas.microsoft.com/office/drawing/2014/main" id="{0BD84140-1DB7-42E6-975E-C451B8BD9CF7}"/>
              </a:ext>
            </a:extLst>
          </p:cNvPr>
          <p:cNvSpPr>
            <a:spLocks noGrp="1"/>
          </p:cNvSpPr>
          <p:nvPr>
            <p:ph type="body" sz="quarter" idx="17"/>
          </p:nvPr>
        </p:nvSpPr>
        <p:spPr>
          <a:xfrm>
            <a:off x="4765289" y="4529227"/>
            <a:ext cx="2780755" cy="112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Rectangle 22">
            <a:extLst>
              <a:ext uri="{FF2B5EF4-FFF2-40B4-BE49-F238E27FC236}">
                <a16:creationId xmlns:a16="http://schemas.microsoft.com/office/drawing/2014/main" id="{DC5AD1A9-B36A-46AA-8E6A-8CBFC400A444}"/>
              </a:ext>
            </a:extLst>
          </p:cNvPr>
          <p:cNvSpPr/>
          <p:nvPr userDrawn="1"/>
        </p:nvSpPr>
        <p:spPr>
          <a:xfrm>
            <a:off x="8573793" y="2760453"/>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F669F1-C26D-4E59-9725-E5E238B4D344}"/>
              </a:ext>
            </a:extLst>
          </p:cNvPr>
          <p:cNvSpPr/>
          <p:nvPr userDrawn="1"/>
        </p:nvSpPr>
        <p:spPr>
          <a:xfrm>
            <a:off x="8573793" y="4433977"/>
            <a:ext cx="2780755" cy="1216324"/>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4">
            <a:extLst>
              <a:ext uri="{FF2B5EF4-FFF2-40B4-BE49-F238E27FC236}">
                <a16:creationId xmlns:a16="http://schemas.microsoft.com/office/drawing/2014/main" id="{487D8106-3373-46A2-BCCE-9A8CC69F8463}"/>
              </a:ext>
            </a:extLst>
          </p:cNvPr>
          <p:cNvSpPr>
            <a:spLocks noGrp="1"/>
          </p:cNvSpPr>
          <p:nvPr>
            <p:ph type="body" sz="quarter" idx="18"/>
          </p:nvPr>
        </p:nvSpPr>
        <p:spPr>
          <a:xfrm>
            <a:off x="8573045" y="2838450"/>
            <a:ext cx="2780755" cy="112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4">
            <a:extLst>
              <a:ext uri="{FF2B5EF4-FFF2-40B4-BE49-F238E27FC236}">
                <a16:creationId xmlns:a16="http://schemas.microsoft.com/office/drawing/2014/main" id="{36FD72A3-F058-4FFC-A1AA-17B88EC02E64}"/>
              </a:ext>
            </a:extLst>
          </p:cNvPr>
          <p:cNvSpPr>
            <a:spLocks noGrp="1"/>
          </p:cNvSpPr>
          <p:nvPr>
            <p:ph type="body" sz="quarter" idx="19"/>
          </p:nvPr>
        </p:nvSpPr>
        <p:spPr>
          <a:xfrm>
            <a:off x="8573045" y="4529227"/>
            <a:ext cx="2780755" cy="1121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46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6C03E2-8033-46B5-95CE-6C823843D714}"/>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EAE62FB-2DBC-4CBC-92F8-5A0AD538CA79}"/>
              </a:ext>
            </a:extLst>
          </p:cNvPr>
          <p:cNvSpPr>
            <a:spLocks noGrp="1"/>
          </p:cNvSpPr>
          <p:nvPr>
            <p:ph type="sldNum" sz="quarter" idx="11"/>
          </p:nvPr>
        </p:nvSpPr>
        <p:spPr/>
        <p:txBody>
          <a:bodyPr/>
          <a:lstStyle/>
          <a:p>
            <a:fld id="{9A283195-73B8-43E8-B5D9-261C00E2602C}" type="slidenum">
              <a:rPr lang="en-US" smtClean="0"/>
              <a:pPr/>
              <a:t>‹Nº›</a:t>
            </a:fld>
            <a:endParaRPr lang="en-US"/>
          </a:p>
        </p:txBody>
      </p:sp>
      <p:sp>
        <p:nvSpPr>
          <p:cNvPr id="8" name="Rectangle 7">
            <a:extLst>
              <a:ext uri="{FF2B5EF4-FFF2-40B4-BE49-F238E27FC236}">
                <a16:creationId xmlns:a16="http://schemas.microsoft.com/office/drawing/2014/main" id="{5D6C5B6E-AA27-4BEF-A77C-315FF83FE75C}"/>
              </a:ext>
            </a:extLst>
          </p:cNvPr>
          <p:cNvSpPr/>
          <p:nvPr userDrawn="1"/>
        </p:nvSpPr>
        <p:spPr>
          <a:xfrm>
            <a:off x="838200" y="2471145"/>
            <a:ext cx="3172573" cy="3449355"/>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67622DF-234D-4C48-8F1C-4FB6728ED8FE}"/>
              </a:ext>
            </a:extLst>
          </p:cNvPr>
          <p:cNvSpPr>
            <a:spLocks noGrp="1"/>
          </p:cNvSpPr>
          <p:nvPr>
            <p:ph type="body" sz="quarter" idx="13"/>
          </p:nvPr>
        </p:nvSpPr>
        <p:spPr>
          <a:xfrm>
            <a:off x="837452" y="3158511"/>
            <a:ext cx="3172573" cy="26517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CD275258-92CC-4EDD-878B-F7B31F94F8CD}"/>
              </a:ext>
            </a:extLst>
          </p:cNvPr>
          <p:cNvSpPr/>
          <p:nvPr userDrawn="1"/>
        </p:nvSpPr>
        <p:spPr>
          <a:xfrm>
            <a:off x="4510461" y="2471145"/>
            <a:ext cx="3172573" cy="3449355"/>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4">
            <a:extLst>
              <a:ext uri="{FF2B5EF4-FFF2-40B4-BE49-F238E27FC236}">
                <a16:creationId xmlns:a16="http://schemas.microsoft.com/office/drawing/2014/main" id="{DA02F643-28F5-4590-9878-77CA446A83EC}"/>
              </a:ext>
            </a:extLst>
          </p:cNvPr>
          <p:cNvSpPr>
            <a:spLocks noGrp="1"/>
          </p:cNvSpPr>
          <p:nvPr>
            <p:ph type="body" sz="quarter" idx="14"/>
          </p:nvPr>
        </p:nvSpPr>
        <p:spPr>
          <a:xfrm>
            <a:off x="4509713" y="3158511"/>
            <a:ext cx="3172573" cy="26517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7A09A49-D29A-4330-9A8C-151568C24105}"/>
              </a:ext>
            </a:extLst>
          </p:cNvPr>
          <p:cNvSpPr/>
          <p:nvPr userDrawn="1"/>
        </p:nvSpPr>
        <p:spPr>
          <a:xfrm>
            <a:off x="8181227" y="2471145"/>
            <a:ext cx="3172573" cy="3449355"/>
          </a:xfrm>
          <a:prstGeom prst="rect">
            <a:avLst/>
          </a:prstGeom>
          <a:solidFill>
            <a:schemeClr val="bg1"/>
          </a:solidFill>
          <a:ln>
            <a:noFill/>
          </a:ln>
          <a:effectLst>
            <a:outerShdw blurRad="279400" dist="152400" dir="5040000" sx="102000" sy="102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4">
            <a:extLst>
              <a:ext uri="{FF2B5EF4-FFF2-40B4-BE49-F238E27FC236}">
                <a16:creationId xmlns:a16="http://schemas.microsoft.com/office/drawing/2014/main" id="{F43C8557-39B2-400C-837B-EAF76E178CE4}"/>
              </a:ext>
            </a:extLst>
          </p:cNvPr>
          <p:cNvSpPr>
            <a:spLocks noGrp="1"/>
          </p:cNvSpPr>
          <p:nvPr>
            <p:ph type="body" sz="quarter" idx="15"/>
          </p:nvPr>
        </p:nvSpPr>
        <p:spPr>
          <a:xfrm>
            <a:off x="8180479" y="3158511"/>
            <a:ext cx="3172573" cy="26517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4604DEF3-3111-474D-8DEE-71BAC6BC4952}"/>
              </a:ext>
            </a:extLst>
          </p:cNvPr>
          <p:cNvSpPr>
            <a:spLocks noGrp="1"/>
          </p:cNvSpPr>
          <p:nvPr>
            <p:ph type="body" sz="quarter" idx="16"/>
          </p:nvPr>
        </p:nvSpPr>
        <p:spPr>
          <a:xfrm>
            <a:off x="837452" y="2739411"/>
            <a:ext cx="3172573" cy="419100"/>
          </a:xfrm>
        </p:spPr>
        <p:txBody>
          <a:bodyPr anchor="ctr"/>
          <a:lstStyle>
            <a:lvl1pPr>
              <a:defRPr b="1">
                <a:solidFill>
                  <a:schemeClr val="accent2"/>
                </a:solidFill>
              </a:defRPr>
            </a:lvl1pPr>
          </a:lstStyle>
          <a:p>
            <a:pPr lvl="0"/>
            <a:r>
              <a:rPr lang="en-US"/>
              <a:t>Click to edit Master text styles</a:t>
            </a:r>
          </a:p>
        </p:txBody>
      </p:sp>
      <p:sp>
        <p:nvSpPr>
          <p:cNvPr id="15" name="Text Placeholder 14">
            <a:extLst>
              <a:ext uri="{FF2B5EF4-FFF2-40B4-BE49-F238E27FC236}">
                <a16:creationId xmlns:a16="http://schemas.microsoft.com/office/drawing/2014/main" id="{0E8418A3-6CC9-4FF9-937F-562F258C1A85}"/>
              </a:ext>
            </a:extLst>
          </p:cNvPr>
          <p:cNvSpPr>
            <a:spLocks noGrp="1"/>
          </p:cNvSpPr>
          <p:nvPr>
            <p:ph type="body" sz="quarter" idx="17"/>
          </p:nvPr>
        </p:nvSpPr>
        <p:spPr>
          <a:xfrm>
            <a:off x="4509713" y="2739411"/>
            <a:ext cx="3172573" cy="419100"/>
          </a:xfrm>
        </p:spPr>
        <p:txBody>
          <a:bodyPr anchor="ctr"/>
          <a:lstStyle>
            <a:lvl1pPr>
              <a:defRPr b="1">
                <a:solidFill>
                  <a:schemeClr val="accent2"/>
                </a:solidFill>
              </a:defRPr>
            </a:lvl1pPr>
            <a:lvl2pPr marL="457200" indent="0">
              <a:buNone/>
              <a:defRPr/>
            </a:lvl2pPr>
          </a:lstStyle>
          <a:p>
            <a:pPr lvl="0"/>
            <a:r>
              <a:rPr lang="en-US"/>
              <a:t>Click to edit Master text styles</a:t>
            </a:r>
          </a:p>
        </p:txBody>
      </p:sp>
      <p:sp>
        <p:nvSpPr>
          <p:cNvPr id="16" name="Text Placeholder 14">
            <a:extLst>
              <a:ext uri="{FF2B5EF4-FFF2-40B4-BE49-F238E27FC236}">
                <a16:creationId xmlns:a16="http://schemas.microsoft.com/office/drawing/2014/main" id="{31CCD676-DC19-48E3-960F-BCAA0B3E4E3D}"/>
              </a:ext>
            </a:extLst>
          </p:cNvPr>
          <p:cNvSpPr>
            <a:spLocks noGrp="1"/>
          </p:cNvSpPr>
          <p:nvPr>
            <p:ph type="body" sz="quarter" idx="18"/>
          </p:nvPr>
        </p:nvSpPr>
        <p:spPr>
          <a:xfrm>
            <a:off x="8180479" y="2739411"/>
            <a:ext cx="3172573" cy="419100"/>
          </a:xfrm>
        </p:spPr>
        <p:txBody>
          <a:bodyPr anchor="ctr"/>
          <a:lstStyle>
            <a:lvl1pPr>
              <a:defRPr b="1">
                <a:solidFill>
                  <a:schemeClr val="accent2"/>
                </a:solidFill>
              </a:defRPr>
            </a:lvl1pPr>
            <a:lvl2pPr marL="4572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09BB223-FE5D-4ED7-BB13-93B8E906BE0D}"/>
              </a:ext>
            </a:extLst>
          </p:cNvPr>
          <p:cNvSpPr/>
          <p:nvPr userDrawn="1"/>
        </p:nvSpPr>
        <p:spPr>
          <a:xfrm>
            <a:off x="837452" y="2471145"/>
            <a:ext cx="3172573" cy="11025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85C7B06-ABA5-422B-9545-6F195BDEB4C5}"/>
              </a:ext>
            </a:extLst>
          </p:cNvPr>
          <p:cNvSpPr/>
          <p:nvPr userDrawn="1"/>
        </p:nvSpPr>
        <p:spPr>
          <a:xfrm>
            <a:off x="4509713" y="2471145"/>
            <a:ext cx="3172573" cy="11025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4AC9374-B607-4F3B-A79D-77E043C8611C}"/>
              </a:ext>
            </a:extLst>
          </p:cNvPr>
          <p:cNvSpPr/>
          <p:nvPr userDrawn="1"/>
        </p:nvSpPr>
        <p:spPr>
          <a:xfrm>
            <a:off x="8180479" y="2471145"/>
            <a:ext cx="3172573" cy="11025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65CAA40A-596E-48E3-BCD0-2C14E420220A}"/>
              </a:ext>
            </a:extLst>
          </p:cNvPr>
          <p:cNvSpPr>
            <a:spLocks noGrp="1"/>
          </p:cNvSpPr>
          <p:nvPr>
            <p:ph type="title"/>
          </p:nvPr>
        </p:nvSpPr>
        <p:spPr>
          <a:xfrm>
            <a:off x="838199" y="1002072"/>
            <a:ext cx="9625637" cy="1154532"/>
          </a:xfrm>
        </p:spPr>
        <p:txBody>
          <a:bodyPr anchor="ctr"/>
          <a:lstStyle/>
          <a:p>
            <a:r>
              <a:rPr lang="en-US"/>
              <a:t>Click to edit Master title style</a:t>
            </a:r>
          </a:p>
        </p:txBody>
      </p:sp>
      <p:sp>
        <p:nvSpPr>
          <p:cNvPr id="22" name="Text Placeholder 8">
            <a:extLst>
              <a:ext uri="{FF2B5EF4-FFF2-40B4-BE49-F238E27FC236}">
                <a16:creationId xmlns:a16="http://schemas.microsoft.com/office/drawing/2014/main" id="{B8081653-57D3-4689-853D-899D0CF4D08E}"/>
              </a:ext>
            </a:extLst>
          </p:cNvPr>
          <p:cNvSpPr>
            <a:spLocks noGrp="1"/>
          </p:cNvSpPr>
          <p:nvPr>
            <p:ph type="body" sz="quarter" idx="12" hasCustomPrompt="1"/>
          </p:nvPr>
        </p:nvSpPr>
        <p:spPr>
          <a:xfrm>
            <a:off x="838200" y="500063"/>
            <a:ext cx="5257800" cy="439737"/>
          </a:xfrm>
        </p:spPr>
        <p:txBody>
          <a:bodyPr anchor="ctr">
            <a:normAutofit/>
          </a:bodyPr>
          <a:lstStyle>
            <a:lvl1pPr>
              <a:defRPr sz="1200" spc="300">
                <a:solidFill>
                  <a:schemeClr val="bg2"/>
                </a:solidFill>
              </a:defRPr>
            </a:lvl1pPr>
          </a:lstStyle>
          <a:p>
            <a:pPr lvl="0"/>
            <a:r>
              <a:rPr lang="en-US"/>
              <a:t>CLICK TO EDIT MASTER TEXT</a:t>
            </a:r>
          </a:p>
        </p:txBody>
      </p:sp>
      <p:cxnSp>
        <p:nvCxnSpPr>
          <p:cNvPr id="23" name="Straight Connector 22">
            <a:extLst>
              <a:ext uri="{FF2B5EF4-FFF2-40B4-BE49-F238E27FC236}">
                <a16:creationId xmlns:a16="http://schemas.microsoft.com/office/drawing/2014/main" id="{B0DC0742-A24F-443A-AF7A-E6C5E149721D}"/>
              </a:ext>
            </a:extLst>
          </p:cNvPr>
          <p:cNvCxnSpPr>
            <a:cxnSpLocks/>
          </p:cNvCxnSpPr>
          <p:nvPr userDrawn="1"/>
        </p:nvCxnSpPr>
        <p:spPr>
          <a:xfrm>
            <a:off x="724619" y="1002072"/>
            <a:ext cx="0" cy="1154532"/>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90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DC025-6023-4ED3-A228-41444357B49F}"/>
              </a:ext>
            </a:extLst>
          </p:cNvPr>
          <p:cNvSpPr>
            <a:spLocks noGrp="1"/>
          </p:cNvSpPr>
          <p:nvPr>
            <p:ph type="title"/>
          </p:nvPr>
        </p:nvSpPr>
        <p:spPr>
          <a:xfrm>
            <a:off x="838200" y="365125"/>
            <a:ext cx="10515600" cy="6700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448062-DB8D-4BD3-ACB3-58B772939B70}"/>
              </a:ext>
            </a:extLst>
          </p:cNvPr>
          <p:cNvSpPr>
            <a:spLocks noGrp="1"/>
          </p:cNvSpPr>
          <p:nvPr>
            <p:ph type="body" idx="1"/>
          </p:nvPr>
        </p:nvSpPr>
        <p:spPr>
          <a:xfrm>
            <a:off x="838200" y="1268083"/>
            <a:ext cx="10515600" cy="49088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116A58A-81F5-4695-9074-9B60CA600F45}"/>
              </a:ext>
            </a:extLst>
          </p:cNvPr>
          <p:cNvSpPr>
            <a:spLocks noGrp="1"/>
          </p:cNvSpPr>
          <p:nvPr>
            <p:ph type="ftr" sz="quarter" idx="3"/>
          </p:nvPr>
        </p:nvSpPr>
        <p:spPr>
          <a:xfrm>
            <a:off x="7239000" y="6356350"/>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229F9D-83DF-489B-AA8A-DB1E26513E48}"/>
              </a:ext>
            </a:extLst>
          </p:cNvPr>
          <p:cNvSpPr>
            <a:spLocks noGrp="1"/>
          </p:cNvSpPr>
          <p:nvPr>
            <p:ph type="sldNum" sz="quarter" idx="4"/>
          </p:nvPr>
        </p:nvSpPr>
        <p:spPr>
          <a:xfrm>
            <a:off x="11353800" y="6356350"/>
            <a:ext cx="838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A283195-73B8-43E8-B5D9-261C00E2602C}" type="slidenum">
              <a:rPr lang="en-US" smtClean="0"/>
              <a:pPr/>
              <a:t>‹Nº›</a:t>
            </a:fld>
            <a:endParaRPr lang="en-US"/>
          </a:p>
        </p:txBody>
      </p:sp>
      <p:pic>
        <p:nvPicPr>
          <p:cNvPr id="10" name="Picture 9" descr="A picture containing text, sign&#10;&#10;Description automatically generated">
            <a:extLst>
              <a:ext uri="{FF2B5EF4-FFF2-40B4-BE49-F238E27FC236}">
                <a16:creationId xmlns:a16="http://schemas.microsoft.com/office/drawing/2014/main" id="{87ABC559-D27A-4221-98B7-0489CE10CD25}"/>
              </a:ext>
            </a:extLst>
          </p:cNvPr>
          <p:cNvPicPr>
            <a:picLocks noChangeAspect="1"/>
          </p:cNvPicPr>
          <p:nvPr userDrawn="1"/>
        </p:nvPicPr>
        <p:blipFill>
          <a:blip r:embed="rId27"/>
          <a:stretch>
            <a:fillRect/>
          </a:stretch>
        </p:blipFill>
        <p:spPr>
          <a:xfrm>
            <a:off x="242604" y="6036527"/>
            <a:ext cx="1586196" cy="684948"/>
          </a:xfrm>
          <a:prstGeom prst="rect">
            <a:avLst/>
          </a:prstGeom>
        </p:spPr>
      </p:pic>
    </p:spTree>
    <p:extLst>
      <p:ext uri="{BB962C8B-B14F-4D97-AF65-F5344CB8AC3E}">
        <p14:creationId xmlns:p14="http://schemas.microsoft.com/office/powerpoint/2010/main" val="29127304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4" r:id="rId21"/>
    <p:sldLayoutId id="2147483705" r:id="rId22"/>
    <p:sldLayoutId id="2147483706" r:id="rId23"/>
    <p:sldLayoutId id="2147483708" r:id="rId24"/>
    <p:sldLayoutId id="2147483737"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DC025-6023-4ED3-A228-41444357B49F}"/>
              </a:ext>
            </a:extLst>
          </p:cNvPr>
          <p:cNvSpPr>
            <a:spLocks noGrp="1"/>
          </p:cNvSpPr>
          <p:nvPr>
            <p:ph type="title"/>
          </p:nvPr>
        </p:nvSpPr>
        <p:spPr>
          <a:xfrm>
            <a:off x="838200" y="365125"/>
            <a:ext cx="10515600" cy="6700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448062-DB8D-4BD3-ACB3-58B772939B70}"/>
              </a:ext>
            </a:extLst>
          </p:cNvPr>
          <p:cNvSpPr>
            <a:spLocks noGrp="1"/>
          </p:cNvSpPr>
          <p:nvPr>
            <p:ph type="body" idx="1"/>
          </p:nvPr>
        </p:nvSpPr>
        <p:spPr>
          <a:xfrm>
            <a:off x="838200" y="1268083"/>
            <a:ext cx="10515600" cy="4908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116A58A-81F5-4695-9074-9B60CA600F45}"/>
              </a:ext>
            </a:extLst>
          </p:cNvPr>
          <p:cNvSpPr>
            <a:spLocks noGrp="1"/>
          </p:cNvSpPr>
          <p:nvPr>
            <p:ph type="ftr" sz="quarter" idx="3"/>
          </p:nvPr>
        </p:nvSpPr>
        <p:spPr>
          <a:xfrm>
            <a:off x="7239000" y="6356350"/>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229F9D-83DF-489B-AA8A-DB1E26513E48}"/>
              </a:ext>
            </a:extLst>
          </p:cNvPr>
          <p:cNvSpPr>
            <a:spLocks noGrp="1"/>
          </p:cNvSpPr>
          <p:nvPr>
            <p:ph type="sldNum" sz="quarter" idx="4"/>
          </p:nvPr>
        </p:nvSpPr>
        <p:spPr>
          <a:xfrm>
            <a:off x="11353800" y="6356350"/>
            <a:ext cx="838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9A283195-73B8-43E8-B5D9-261C00E2602C}" type="slidenum">
              <a:rPr lang="en-US" smtClean="0"/>
              <a:pPr/>
              <a:t>‹Nº›</a:t>
            </a:fld>
            <a:endParaRPr lang="en-US"/>
          </a:p>
        </p:txBody>
      </p:sp>
      <p:pic>
        <p:nvPicPr>
          <p:cNvPr id="10" name="Picture 9" descr="A picture containing text, sign&#10;&#10;Description automatically generated">
            <a:extLst>
              <a:ext uri="{FF2B5EF4-FFF2-40B4-BE49-F238E27FC236}">
                <a16:creationId xmlns:a16="http://schemas.microsoft.com/office/drawing/2014/main" id="{87ABC559-D27A-4221-98B7-0489CE10CD25}"/>
              </a:ext>
            </a:extLst>
          </p:cNvPr>
          <p:cNvPicPr>
            <a:picLocks noChangeAspect="1"/>
          </p:cNvPicPr>
          <p:nvPr userDrawn="1"/>
        </p:nvPicPr>
        <p:blipFill>
          <a:blip r:embed="rId29"/>
          <a:stretch>
            <a:fillRect/>
          </a:stretch>
        </p:blipFill>
        <p:spPr>
          <a:xfrm>
            <a:off x="242604" y="6036527"/>
            <a:ext cx="1586196" cy="684948"/>
          </a:xfrm>
          <a:prstGeom prst="rect">
            <a:avLst/>
          </a:prstGeom>
        </p:spPr>
      </p:pic>
    </p:spTree>
    <p:extLst>
      <p:ext uri="{BB962C8B-B14F-4D97-AF65-F5344CB8AC3E}">
        <p14:creationId xmlns:p14="http://schemas.microsoft.com/office/powerpoint/2010/main" val="111425668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slide" Target="slide17.xml"/></Relationships>
</file>

<file path=ppt/slides/_rels/slide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1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5.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7.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slide" Target="slide11.xml"/><Relationship Id="rId5" Type="http://schemas.openxmlformats.org/officeDocument/2006/relationships/image" Target="../media/image1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slide" Target="slide12.xml"/><Relationship Id="rId4" Type="http://schemas.openxmlformats.org/officeDocument/2006/relationships/image" Target="../media/image7.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2.xml"/><Relationship Id="rId5" Type="http://schemas.openxmlformats.org/officeDocument/2006/relationships/image" Target="../media/image2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17.xml"/><Relationship Id="rId2" Type="http://schemas.openxmlformats.org/officeDocument/2006/relationships/image" Target="../media/image14.png"/><Relationship Id="rId1" Type="http://schemas.openxmlformats.org/officeDocument/2006/relationships/slideLayout" Target="../slideLayouts/slideLayout5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ternacionalizacion">
            <a:extLst>
              <a:ext uri="{FF2B5EF4-FFF2-40B4-BE49-F238E27FC236}">
                <a16:creationId xmlns:a16="http://schemas.microsoft.com/office/drawing/2014/main" id="{E41C32DD-DAF3-477F-A914-2DAFE96E375C}"/>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9830" r="983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8C5AE91-938A-4718-92D1-8684C6849A78}"/>
              </a:ext>
            </a:extLst>
          </p:cNvPr>
          <p:cNvGrpSpPr/>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A8C8DBBB-3D6F-4CF9-9260-936DE307026F}"/>
                </a:ext>
              </a:extLst>
            </p:cNvPr>
            <p:cNvSpPr/>
            <p:nvPr/>
          </p:nvSpPr>
          <p:spPr>
            <a:xfrm>
              <a:off x="0" y="1"/>
              <a:ext cx="12192000" cy="6857999"/>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buntu"/>
                <a:ea typeface="+mn-ea"/>
                <a:cs typeface="+mn-cs"/>
              </a:endParaRPr>
            </a:p>
          </p:txBody>
        </p:sp>
        <p:sp>
          <p:nvSpPr>
            <p:cNvPr id="3" name="Rectangle 2">
              <a:extLst>
                <a:ext uri="{FF2B5EF4-FFF2-40B4-BE49-F238E27FC236}">
                  <a16:creationId xmlns:a16="http://schemas.microsoft.com/office/drawing/2014/main" id="{4616D018-F316-4717-935C-382527D9A446}"/>
                </a:ext>
              </a:extLst>
            </p:cNvPr>
            <p:cNvSpPr/>
            <p:nvPr/>
          </p:nvSpPr>
          <p:spPr>
            <a:xfrm>
              <a:off x="0" y="0"/>
              <a:ext cx="403497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grpSp>
      <p:pic>
        <p:nvPicPr>
          <p:cNvPr id="1026" name="Imagen 4">
            <a:extLst>
              <a:ext uri="{FF2B5EF4-FFF2-40B4-BE49-F238E27FC236}">
                <a16:creationId xmlns:a16="http://schemas.microsoft.com/office/drawing/2014/main" id="{19C670D9-AD53-B192-B49B-0B361996A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36" y="3152115"/>
            <a:ext cx="3615298" cy="12111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060417-C6D7-4348-94AF-5CCCF7A986DA}"/>
              </a:ext>
            </a:extLst>
          </p:cNvPr>
          <p:cNvSpPr>
            <a:spLocks noGrp="1"/>
          </p:cNvSpPr>
          <p:nvPr>
            <p:ph type="title"/>
          </p:nvPr>
        </p:nvSpPr>
        <p:spPr>
          <a:xfrm>
            <a:off x="4342811" y="3210121"/>
            <a:ext cx="7639353" cy="1095126"/>
          </a:xfrm>
        </p:spPr>
        <p:txBody>
          <a:bodyPr>
            <a:normAutofit fontScale="90000"/>
          </a:bodyPr>
          <a:lstStyle/>
          <a:p>
            <a:r>
              <a:rPr lang="es-CL"/>
              <a:t>Capacitación Nuevo Modelo de Gestión GOA en CRM</a:t>
            </a:r>
            <a:endParaRPr lang="es-CL">
              <a:cs typeface="Poppins"/>
            </a:endParaRPr>
          </a:p>
        </p:txBody>
      </p:sp>
      <p:sp>
        <p:nvSpPr>
          <p:cNvPr id="5" name="Text Placeholder 4">
            <a:extLst>
              <a:ext uri="{FF2B5EF4-FFF2-40B4-BE49-F238E27FC236}">
                <a16:creationId xmlns:a16="http://schemas.microsoft.com/office/drawing/2014/main" id="{8DAB581E-FC0C-48F4-BFBD-11B3D34675F3}"/>
              </a:ext>
            </a:extLst>
          </p:cNvPr>
          <p:cNvSpPr>
            <a:spLocks noGrp="1"/>
          </p:cNvSpPr>
          <p:nvPr>
            <p:ph type="body" sz="quarter" idx="11"/>
          </p:nvPr>
        </p:nvSpPr>
        <p:spPr>
          <a:xfrm>
            <a:off x="4439304" y="4366173"/>
            <a:ext cx="6868886" cy="615843"/>
          </a:xfrm>
        </p:spPr>
        <p:txBody>
          <a:bodyPr/>
          <a:lstStyle/>
          <a:p>
            <a:r>
              <a:rPr lang="en-US" dirty="0" err="1"/>
              <a:t>Enero</a:t>
            </a:r>
            <a:r>
              <a:rPr lang="en-US" dirty="0"/>
              <a:t> 2026</a:t>
            </a:r>
          </a:p>
        </p:txBody>
      </p:sp>
    </p:spTree>
    <p:extLst>
      <p:ext uri="{BB962C8B-B14F-4D97-AF65-F5344CB8AC3E}">
        <p14:creationId xmlns:p14="http://schemas.microsoft.com/office/powerpoint/2010/main" val="332511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3F355-A712-963E-33EB-ECA2AA0B25E5}"/>
            </a:ext>
          </a:extLst>
        </p:cNvPr>
        <p:cNvGrpSpPr/>
        <p:nvPr/>
      </p:nvGrpSpPr>
      <p:grpSpPr>
        <a:xfrm>
          <a:off x="0" y="0"/>
          <a:ext cx="0" cy="0"/>
          <a:chOff x="0" y="0"/>
          <a:chExt cx="0" cy="0"/>
        </a:xfrm>
      </p:grpSpPr>
      <p:pic>
        <p:nvPicPr>
          <p:cNvPr id="20" name="Imagen 19">
            <a:extLst>
              <a:ext uri="{FF2B5EF4-FFF2-40B4-BE49-F238E27FC236}">
                <a16:creationId xmlns:a16="http://schemas.microsoft.com/office/drawing/2014/main" id="{51D7F43C-5D25-BD85-F0AA-69EA3414410B}"/>
              </a:ext>
            </a:extLst>
          </p:cNvPr>
          <p:cNvPicPr>
            <a:picLocks noChangeAspect="1"/>
          </p:cNvPicPr>
          <p:nvPr/>
        </p:nvPicPr>
        <p:blipFill>
          <a:blip r:embed="rId2"/>
          <a:stretch>
            <a:fillRect/>
          </a:stretch>
        </p:blipFill>
        <p:spPr>
          <a:xfrm>
            <a:off x="5055593" y="1240691"/>
            <a:ext cx="5723164" cy="3232297"/>
          </a:xfrm>
          <a:prstGeom prst="rect">
            <a:avLst/>
          </a:prstGeom>
        </p:spPr>
      </p:pic>
      <p:sp>
        <p:nvSpPr>
          <p:cNvPr id="30" name="Rectángulo 29">
            <a:extLst>
              <a:ext uri="{FF2B5EF4-FFF2-40B4-BE49-F238E27FC236}">
                <a16:creationId xmlns:a16="http://schemas.microsoft.com/office/drawing/2014/main" id="{A6604F39-39F7-8D87-A376-4C81D4EC7A54}"/>
              </a:ext>
            </a:extLst>
          </p:cNvPr>
          <p:cNvSpPr/>
          <p:nvPr/>
        </p:nvSpPr>
        <p:spPr>
          <a:xfrm>
            <a:off x="-2" y="6048643"/>
            <a:ext cx="2117560" cy="881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Rectángulo 27">
            <a:extLst>
              <a:ext uri="{FF2B5EF4-FFF2-40B4-BE49-F238E27FC236}">
                <a16:creationId xmlns:a16="http://schemas.microsoft.com/office/drawing/2014/main" id="{76195B59-94DA-3A61-F021-C858E9EBA75F}"/>
              </a:ext>
            </a:extLst>
          </p:cNvPr>
          <p:cNvSpPr/>
          <p:nvPr/>
        </p:nvSpPr>
        <p:spPr>
          <a:xfrm>
            <a:off x="0" y="982875"/>
            <a:ext cx="1737360" cy="483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Diagrama de flujo: conector 16">
            <a:extLst>
              <a:ext uri="{FF2B5EF4-FFF2-40B4-BE49-F238E27FC236}">
                <a16:creationId xmlns:a16="http://schemas.microsoft.com/office/drawing/2014/main" id="{24D1A6D9-6D0D-D3FD-973B-56AE8E75E3B1}"/>
              </a:ext>
            </a:extLst>
          </p:cNvPr>
          <p:cNvSpPr/>
          <p:nvPr/>
        </p:nvSpPr>
        <p:spPr>
          <a:xfrm>
            <a:off x="4606293" y="4431054"/>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1</a:t>
            </a:r>
            <a:endParaRPr lang="es-CL" dirty="0"/>
          </a:p>
        </p:txBody>
      </p:sp>
      <p:sp>
        <p:nvSpPr>
          <p:cNvPr id="23" name="Diagrama de flujo: conector 22">
            <a:extLst>
              <a:ext uri="{FF2B5EF4-FFF2-40B4-BE49-F238E27FC236}">
                <a16:creationId xmlns:a16="http://schemas.microsoft.com/office/drawing/2014/main" id="{F8A48D22-1699-7174-D2B0-05C7939AD6ED}"/>
              </a:ext>
            </a:extLst>
          </p:cNvPr>
          <p:cNvSpPr/>
          <p:nvPr/>
        </p:nvSpPr>
        <p:spPr>
          <a:xfrm>
            <a:off x="4593593" y="5508939"/>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3</a:t>
            </a:r>
            <a:endParaRPr lang="es-CL"/>
          </a:p>
        </p:txBody>
      </p:sp>
      <p:sp>
        <p:nvSpPr>
          <p:cNvPr id="33" name="Rectángulo 32">
            <a:extLst>
              <a:ext uri="{FF2B5EF4-FFF2-40B4-BE49-F238E27FC236}">
                <a16:creationId xmlns:a16="http://schemas.microsoft.com/office/drawing/2014/main" id="{A27CAF0C-AF0D-673C-CC6A-0A81D499ADB6}"/>
              </a:ext>
            </a:extLst>
          </p:cNvPr>
          <p:cNvSpPr/>
          <p:nvPr/>
        </p:nvSpPr>
        <p:spPr>
          <a:xfrm>
            <a:off x="1139451" y="6302474"/>
            <a:ext cx="2413907" cy="49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SLA Total: 15 días </a:t>
            </a:r>
            <a:endParaRPr lang="es-CL"/>
          </a:p>
        </p:txBody>
      </p:sp>
      <p:pic>
        <p:nvPicPr>
          <p:cNvPr id="37" name="Imagen 2">
            <a:extLst>
              <a:ext uri="{FF2B5EF4-FFF2-40B4-BE49-F238E27FC236}">
                <a16:creationId xmlns:a16="http://schemas.microsoft.com/office/drawing/2014/main" id="{1F2EA2F1-3E61-7B6A-2F2F-EE631D18B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6715"/>
            <a:ext cx="12192001" cy="999590"/>
          </a:xfrm>
          <a:prstGeom prst="rect">
            <a:avLst/>
          </a:prstGeom>
          <a:noFill/>
          <a:extLst>
            <a:ext uri="{909E8E84-426E-40DD-AFC4-6F175D3DCCD1}">
              <a14:hiddenFill xmlns:a14="http://schemas.microsoft.com/office/drawing/2010/main">
                <a:solidFill>
                  <a:srgbClr val="FFFFFF"/>
                </a:solidFill>
              </a14:hiddenFill>
            </a:ext>
          </a:extLst>
        </p:spPr>
      </p:pic>
      <p:sp>
        <p:nvSpPr>
          <p:cNvPr id="39" name="Título 38">
            <a:extLst>
              <a:ext uri="{FF2B5EF4-FFF2-40B4-BE49-F238E27FC236}">
                <a16:creationId xmlns:a16="http://schemas.microsoft.com/office/drawing/2014/main" id="{721E46AC-8AA3-45AD-05F5-75C455402E25}"/>
              </a:ext>
            </a:extLst>
          </p:cNvPr>
          <p:cNvSpPr>
            <a:spLocks noGrp="1"/>
          </p:cNvSpPr>
          <p:nvPr>
            <p:ph type="title"/>
          </p:nvPr>
        </p:nvSpPr>
        <p:spPr>
          <a:xfrm>
            <a:off x="320452" y="-57557"/>
            <a:ext cx="10515600" cy="1154532"/>
          </a:xfrm>
        </p:spPr>
        <p:txBody>
          <a:bodyPr>
            <a:normAutofit/>
          </a:bodyPr>
          <a:lstStyle/>
          <a:p>
            <a:r>
              <a:rPr lang="es-ES" sz="3600" dirty="0">
                <a:solidFill>
                  <a:schemeClr val="bg1"/>
                </a:solidFill>
                <a:latin typeface="Impact" panose="020B0806030902050204" pitchFamily="34" charset="0"/>
              </a:rPr>
              <a:t>Flujo </a:t>
            </a:r>
            <a:br>
              <a:rPr lang="es-ES" sz="3600" dirty="0">
                <a:solidFill>
                  <a:schemeClr val="bg1"/>
                </a:solidFill>
              </a:rPr>
            </a:br>
            <a:r>
              <a:rPr lang="es-ES" sz="1900" b="0" dirty="0">
                <a:solidFill>
                  <a:schemeClr val="bg1"/>
                </a:solidFill>
                <a:latin typeface="Impact" panose="020B0806030902050204" pitchFamily="34" charset="0"/>
              </a:rPr>
              <a:t>Homologación de asignaturas</a:t>
            </a:r>
            <a:endParaRPr lang="es-CL" sz="1900" b="0" dirty="0">
              <a:solidFill>
                <a:schemeClr val="bg1"/>
              </a:solidFill>
              <a:latin typeface="Impact" panose="020B0806030902050204" pitchFamily="34" charset="0"/>
            </a:endParaRPr>
          </a:p>
        </p:txBody>
      </p:sp>
      <p:pic>
        <p:nvPicPr>
          <p:cNvPr id="40" name="Imagen 4">
            <a:extLst>
              <a:ext uri="{FF2B5EF4-FFF2-40B4-BE49-F238E27FC236}">
                <a16:creationId xmlns:a16="http://schemas.microsoft.com/office/drawing/2014/main" id="{591AD27C-BCA3-5EF2-C7A3-9BAB36A43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D2C80964-FC5C-2B18-5B7F-D9A0CF993EC5}"/>
              </a:ext>
            </a:extLst>
          </p:cNvPr>
          <p:cNvSpPr>
            <a:spLocks noChangeArrowheads="1"/>
          </p:cNvSpPr>
          <p:nvPr/>
        </p:nvSpPr>
        <p:spPr bwMode="auto">
          <a:xfrm>
            <a:off x="-3410945" y="161543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19" name="Rectángulo 18">
            <a:extLst>
              <a:ext uri="{FF2B5EF4-FFF2-40B4-BE49-F238E27FC236}">
                <a16:creationId xmlns:a16="http://schemas.microsoft.com/office/drawing/2014/main" id="{B30990B3-7B62-C3AE-6B62-6EA1E041BCB6}"/>
              </a:ext>
            </a:extLst>
          </p:cNvPr>
          <p:cNvSpPr/>
          <p:nvPr/>
        </p:nvSpPr>
        <p:spPr>
          <a:xfrm>
            <a:off x="9068509" y="3519512"/>
            <a:ext cx="386236" cy="14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6" name="Diagrama de flujo: conector 25">
            <a:extLst>
              <a:ext uri="{FF2B5EF4-FFF2-40B4-BE49-F238E27FC236}">
                <a16:creationId xmlns:a16="http://schemas.microsoft.com/office/drawing/2014/main" id="{C472690F-21FF-C5B8-A453-22CE52900270}"/>
              </a:ext>
            </a:extLst>
          </p:cNvPr>
          <p:cNvSpPr/>
          <p:nvPr/>
        </p:nvSpPr>
        <p:spPr>
          <a:xfrm>
            <a:off x="4581119" y="5984019"/>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4</a:t>
            </a:r>
            <a:endParaRPr lang="es-CL"/>
          </a:p>
        </p:txBody>
      </p:sp>
      <p:sp>
        <p:nvSpPr>
          <p:cNvPr id="27" name="Diagrama de flujo: conector 26">
            <a:extLst>
              <a:ext uri="{FF2B5EF4-FFF2-40B4-BE49-F238E27FC236}">
                <a16:creationId xmlns:a16="http://schemas.microsoft.com/office/drawing/2014/main" id="{5BC297B9-E753-1D30-8622-46EBCCD2A0B8}"/>
              </a:ext>
            </a:extLst>
          </p:cNvPr>
          <p:cNvSpPr/>
          <p:nvPr/>
        </p:nvSpPr>
        <p:spPr>
          <a:xfrm>
            <a:off x="4582711" y="6451954"/>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5</a:t>
            </a:r>
            <a:endParaRPr lang="es-CL"/>
          </a:p>
        </p:txBody>
      </p:sp>
      <p:sp>
        <p:nvSpPr>
          <p:cNvPr id="2" name="CuadroTexto 1">
            <a:extLst>
              <a:ext uri="{FF2B5EF4-FFF2-40B4-BE49-F238E27FC236}">
                <a16:creationId xmlns:a16="http://schemas.microsoft.com/office/drawing/2014/main" id="{48892677-685D-DFC0-BFCB-65B5C64E49FF}"/>
              </a:ext>
            </a:extLst>
          </p:cNvPr>
          <p:cNvSpPr txBox="1"/>
          <p:nvPr/>
        </p:nvSpPr>
        <p:spPr>
          <a:xfrm>
            <a:off x="5062963" y="4491328"/>
            <a:ext cx="4472924" cy="461665"/>
          </a:xfrm>
          <a:prstGeom prst="rect">
            <a:avLst/>
          </a:prstGeom>
          <a:noFill/>
        </p:spPr>
        <p:txBody>
          <a:bodyPr wrap="square" rtlCol="0">
            <a:spAutoFit/>
          </a:bodyPr>
          <a:lstStyle/>
          <a:p>
            <a:r>
              <a:rPr lang="es-ES" sz="1200" kern="100" dirty="0">
                <a:latin typeface="Calibri" panose="020F0502020204030204" pitchFamily="34" charset="0"/>
                <a:cs typeface="Times New Roman" panose="02020603050405020304" pitchFamily="18" charset="0"/>
              </a:rPr>
              <a:t>Estudiante ingresa requerimiento solicitando homologar asignatura. </a:t>
            </a:r>
          </a:p>
          <a:p>
            <a:endParaRPr lang="es-CL" sz="1200" dirty="0"/>
          </a:p>
        </p:txBody>
      </p:sp>
      <p:sp>
        <p:nvSpPr>
          <p:cNvPr id="32" name="CuadroTexto 31">
            <a:extLst>
              <a:ext uri="{FF2B5EF4-FFF2-40B4-BE49-F238E27FC236}">
                <a16:creationId xmlns:a16="http://schemas.microsoft.com/office/drawing/2014/main" id="{4FB2C300-34B6-A19F-1FCC-9E9F0DBCCD0F}"/>
              </a:ext>
            </a:extLst>
          </p:cNvPr>
          <p:cNvSpPr txBox="1"/>
          <p:nvPr/>
        </p:nvSpPr>
        <p:spPr>
          <a:xfrm>
            <a:off x="191925" y="959019"/>
            <a:ext cx="11665010" cy="591059"/>
          </a:xfrm>
          <a:prstGeom prst="rect">
            <a:avLst/>
          </a:prstGeom>
          <a:noFill/>
        </p:spPr>
        <p:txBody>
          <a:bodyPr wrap="square">
            <a:spAutoFit/>
          </a:bodyPr>
          <a:lstStyle/>
          <a:p>
            <a:pPr algn="just">
              <a:lnSpc>
                <a:spcPct val="107000"/>
              </a:lnSpc>
              <a:spcAft>
                <a:spcPts val="800"/>
              </a:spcAft>
            </a:pP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Se define un </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SLA de 15 días laborales</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 desde que </a:t>
            </a:r>
            <a:r>
              <a:rPr lang="es-CL" sz="1500" kern="100" dirty="0">
                <a:latin typeface="Calibri" panose="020F0502020204030204" pitchFamily="34" charset="0"/>
                <a:ea typeface="Calibri" panose="020F0502020204030204" pitchFamily="34" charset="0"/>
                <a:cs typeface="Times New Roman" panose="02020603050405020304" pitchFamily="18" charset="0"/>
              </a:rPr>
              <a:t>estudiante </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solicita homologación por los canales establecidos hasta que se entrega respuesta de solicitud. </a:t>
            </a:r>
          </a:p>
        </p:txBody>
      </p:sp>
      <p:sp>
        <p:nvSpPr>
          <p:cNvPr id="11" name="Diagrama de flujo: conector 10">
            <a:extLst>
              <a:ext uri="{FF2B5EF4-FFF2-40B4-BE49-F238E27FC236}">
                <a16:creationId xmlns:a16="http://schemas.microsoft.com/office/drawing/2014/main" id="{87D61E78-0355-3A24-0F6C-6CDDC5263755}"/>
              </a:ext>
            </a:extLst>
          </p:cNvPr>
          <p:cNvSpPr/>
          <p:nvPr/>
        </p:nvSpPr>
        <p:spPr>
          <a:xfrm>
            <a:off x="4606293" y="496156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36" name="CuadroTexto 35">
            <a:extLst>
              <a:ext uri="{FF2B5EF4-FFF2-40B4-BE49-F238E27FC236}">
                <a16:creationId xmlns:a16="http://schemas.microsoft.com/office/drawing/2014/main" id="{8C005711-D53E-DFDA-978D-0AB68542A407}"/>
              </a:ext>
            </a:extLst>
          </p:cNvPr>
          <p:cNvSpPr txBox="1"/>
          <p:nvPr/>
        </p:nvSpPr>
        <p:spPr>
          <a:xfrm>
            <a:off x="5062963" y="4839499"/>
            <a:ext cx="6488935" cy="646331"/>
          </a:xfrm>
          <a:prstGeom prst="rect">
            <a:avLst/>
          </a:prstGeom>
          <a:noFill/>
        </p:spPr>
        <p:txBody>
          <a:bodyPr wrap="square" rtlCol="0">
            <a:spAutoFit/>
          </a:bodyPr>
          <a:lstStyle/>
          <a:p>
            <a:r>
              <a:rPr lang="es-ES" sz="1200" dirty="0">
                <a:latin typeface="Calibri" panose="020F0502020204030204" pitchFamily="34" charset="0"/>
                <a:ea typeface="Calibri" panose="020F0502020204030204" pitchFamily="34" charset="0"/>
                <a:cs typeface="Calibri" panose="020F0502020204030204" pitchFamily="34" charset="0"/>
              </a:rPr>
              <a:t>El análisis del requerimiento consiste en verificar el cumplimiento del plazo establecido en el calendario de solicitudes. En caso de no cumplir con los requisitos, el caso se cierra en primera línea; de lo contrario, el flujo del proceso continúa.</a:t>
            </a:r>
            <a:endParaRPr lang="es-CL" sz="1200" dirty="0">
              <a:latin typeface="Calibri" panose="020F0502020204030204" pitchFamily="34" charset="0"/>
              <a:ea typeface="Calibri" panose="020F0502020204030204" pitchFamily="34" charset="0"/>
              <a:cs typeface="Calibri" panose="020F0502020204030204" pitchFamily="34" charset="0"/>
            </a:endParaRPr>
          </a:p>
        </p:txBody>
      </p:sp>
      <p:sp>
        <p:nvSpPr>
          <p:cNvPr id="38" name="CuadroTexto 37">
            <a:extLst>
              <a:ext uri="{FF2B5EF4-FFF2-40B4-BE49-F238E27FC236}">
                <a16:creationId xmlns:a16="http://schemas.microsoft.com/office/drawing/2014/main" id="{682A4CE2-272B-2255-2645-CF42850CDA7A}"/>
              </a:ext>
            </a:extLst>
          </p:cNvPr>
          <p:cNvSpPr txBox="1"/>
          <p:nvPr/>
        </p:nvSpPr>
        <p:spPr>
          <a:xfrm>
            <a:off x="5031197" y="5530956"/>
            <a:ext cx="6488935" cy="461665"/>
          </a:xfrm>
          <a:prstGeom prst="rect">
            <a:avLst/>
          </a:prstGeom>
          <a:noFill/>
        </p:spPr>
        <p:txBody>
          <a:bodyPr wrap="square" rtlCol="0">
            <a:spAutoFit/>
          </a:bodyPr>
          <a:lstStyle/>
          <a:p>
            <a:r>
              <a:rPr lang="es-ES" sz="1200" kern="100" dirty="0">
                <a:latin typeface="Calibri" panose="020F0502020204030204" pitchFamily="34" charset="0"/>
                <a:cs typeface="Times New Roman" panose="02020603050405020304" pitchFamily="18" charset="0"/>
              </a:rPr>
              <a:t>Si la homologación posee equivalencia, se ejecuta y cierra el caso. Por otro lado, si no posee se ingresa el requerimiento en banner SYASOLC y se notifica a equipo GOA</a:t>
            </a:r>
            <a:endParaRPr lang="es-CL" sz="1200" dirty="0"/>
          </a:p>
        </p:txBody>
      </p:sp>
      <p:sp>
        <p:nvSpPr>
          <p:cNvPr id="16" name="Diagrama de flujo: conector 15">
            <a:extLst>
              <a:ext uri="{FF2B5EF4-FFF2-40B4-BE49-F238E27FC236}">
                <a16:creationId xmlns:a16="http://schemas.microsoft.com/office/drawing/2014/main" id="{83EDC7D8-BBE0-91FB-5E3F-3B74A3205970}"/>
              </a:ext>
            </a:extLst>
          </p:cNvPr>
          <p:cNvSpPr/>
          <p:nvPr/>
        </p:nvSpPr>
        <p:spPr>
          <a:xfrm>
            <a:off x="5360607" y="2439145"/>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14" name="Diagrama de flujo: conector 13">
            <a:extLst>
              <a:ext uri="{FF2B5EF4-FFF2-40B4-BE49-F238E27FC236}">
                <a16:creationId xmlns:a16="http://schemas.microsoft.com/office/drawing/2014/main" id="{8039FC36-8CBF-7A9E-1115-EE1203A4BDCE}"/>
              </a:ext>
            </a:extLst>
          </p:cNvPr>
          <p:cNvSpPr/>
          <p:nvPr/>
        </p:nvSpPr>
        <p:spPr>
          <a:xfrm>
            <a:off x="6734827" y="2502062"/>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22" name="Diagrama de flujo: conector 21">
            <a:extLst>
              <a:ext uri="{FF2B5EF4-FFF2-40B4-BE49-F238E27FC236}">
                <a16:creationId xmlns:a16="http://schemas.microsoft.com/office/drawing/2014/main" id="{A5950C76-0846-79C0-48EC-E28073C52D33}"/>
              </a:ext>
            </a:extLst>
          </p:cNvPr>
          <p:cNvSpPr/>
          <p:nvPr/>
        </p:nvSpPr>
        <p:spPr>
          <a:xfrm>
            <a:off x="7847512" y="2315151"/>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3</a:t>
            </a:r>
            <a:endParaRPr lang="es-CL"/>
          </a:p>
        </p:txBody>
      </p:sp>
      <p:sp>
        <p:nvSpPr>
          <p:cNvPr id="13" name="Diagrama de flujo: conector 12">
            <a:extLst>
              <a:ext uri="{FF2B5EF4-FFF2-40B4-BE49-F238E27FC236}">
                <a16:creationId xmlns:a16="http://schemas.microsoft.com/office/drawing/2014/main" id="{05C9BA44-EFB8-ABE0-8CE5-7B811D3C0BBD}"/>
              </a:ext>
            </a:extLst>
          </p:cNvPr>
          <p:cNvSpPr/>
          <p:nvPr/>
        </p:nvSpPr>
        <p:spPr>
          <a:xfrm>
            <a:off x="8657204" y="1574415"/>
            <a:ext cx="372286" cy="34294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4</a:t>
            </a:r>
            <a:endParaRPr lang="es-CL"/>
          </a:p>
        </p:txBody>
      </p:sp>
      <p:sp>
        <p:nvSpPr>
          <p:cNvPr id="10" name="CuadroTexto 9">
            <a:extLst>
              <a:ext uri="{FF2B5EF4-FFF2-40B4-BE49-F238E27FC236}">
                <a16:creationId xmlns:a16="http://schemas.microsoft.com/office/drawing/2014/main" id="{73654ACB-1A06-3D2D-E02B-653932D3895C}"/>
              </a:ext>
            </a:extLst>
          </p:cNvPr>
          <p:cNvSpPr txBox="1"/>
          <p:nvPr/>
        </p:nvSpPr>
        <p:spPr>
          <a:xfrm>
            <a:off x="5031197" y="5963460"/>
            <a:ext cx="6488935" cy="461665"/>
          </a:xfrm>
          <a:prstGeom prst="rect">
            <a:avLst/>
          </a:prstGeom>
          <a:noFill/>
        </p:spPr>
        <p:txBody>
          <a:bodyPr wrap="square" rtlCol="0">
            <a:spAutoFit/>
          </a:bodyPr>
          <a:lstStyle/>
          <a:p>
            <a:r>
              <a:rPr lang="es-ES" sz="1200" kern="100" dirty="0">
                <a:latin typeface="Calibri" panose="020F0502020204030204" pitchFamily="34" charset="0"/>
                <a:cs typeface="Times New Roman" panose="02020603050405020304" pitchFamily="18" charset="0"/>
              </a:rPr>
              <a:t>El GOA revisa requerimiento, genera el VB y solicita a registro curricular procesar nueva homologación en el sistema (banner).</a:t>
            </a:r>
            <a:endParaRPr lang="es-CL" sz="1200" dirty="0"/>
          </a:p>
        </p:txBody>
      </p:sp>
      <p:sp>
        <p:nvSpPr>
          <p:cNvPr id="25" name="Diagrama de flujo: conector 24">
            <a:extLst>
              <a:ext uri="{FF2B5EF4-FFF2-40B4-BE49-F238E27FC236}">
                <a16:creationId xmlns:a16="http://schemas.microsoft.com/office/drawing/2014/main" id="{7AE916A8-5285-CA52-24D8-D7E6D4C3C3B4}"/>
              </a:ext>
            </a:extLst>
          </p:cNvPr>
          <p:cNvSpPr/>
          <p:nvPr/>
        </p:nvSpPr>
        <p:spPr>
          <a:xfrm>
            <a:off x="9784603" y="2005548"/>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5</a:t>
            </a:r>
            <a:endParaRPr lang="es-CL"/>
          </a:p>
        </p:txBody>
      </p:sp>
      <p:sp>
        <p:nvSpPr>
          <p:cNvPr id="21" name="CuadroTexto 20">
            <a:extLst>
              <a:ext uri="{FF2B5EF4-FFF2-40B4-BE49-F238E27FC236}">
                <a16:creationId xmlns:a16="http://schemas.microsoft.com/office/drawing/2014/main" id="{5BFE6D84-4BAE-D75A-207A-A2336E5976BF}"/>
              </a:ext>
            </a:extLst>
          </p:cNvPr>
          <p:cNvSpPr txBox="1"/>
          <p:nvPr/>
        </p:nvSpPr>
        <p:spPr>
          <a:xfrm>
            <a:off x="4978579" y="6489416"/>
            <a:ext cx="6488935" cy="276999"/>
          </a:xfrm>
          <a:prstGeom prst="rect">
            <a:avLst/>
          </a:prstGeom>
          <a:noFill/>
        </p:spPr>
        <p:txBody>
          <a:bodyPr wrap="square" rtlCol="0">
            <a:spAutoFit/>
          </a:bodyPr>
          <a:lstStyle/>
          <a:p>
            <a:r>
              <a:rPr lang="es-ES" sz="1200" kern="100" dirty="0">
                <a:latin typeface="Calibri" panose="020F0502020204030204" pitchFamily="34" charset="0"/>
                <a:cs typeface="Times New Roman" panose="02020603050405020304" pitchFamily="18" charset="0"/>
              </a:rPr>
              <a:t>Carga la nueva regla y entrega al equipo GOA para notificar al estudiante.</a:t>
            </a:r>
            <a:endParaRPr lang="es-CL" sz="1200" dirty="0"/>
          </a:p>
        </p:txBody>
      </p:sp>
      <p:graphicFrame>
        <p:nvGraphicFramePr>
          <p:cNvPr id="3" name="Tabla 2">
            <a:extLst>
              <a:ext uri="{FF2B5EF4-FFF2-40B4-BE49-F238E27FC236}">
                <a16:creationId xmlns:a16="http://schemas.microsoft.com/office/drawing/2014/main" id="{134470B1-EA56-A623-2643-5ABFC6701AB7}"/>
              </a:ext>
            </a:extLst>
          </p:cNvPr>
          <p:cNvGraphicFramePr>
            <a:graphicFrameLocks noGrp="1"/>
          </p:cNvGraphicFramePr>
          <p:nvPr>
            <p:extLst>
              <p:ext uri="{D42A27DB-BD31-4B8C-83A1-F6EECF244321}">
                <p14:modId xmlns:p14="http://schemas.microsoft.com/office/powerpoint/2010/main" val="3171019544"/>
              </p:ext>
            </p:extLst>
          </p:nvPr>
        </p:nvGraphicFramePr>
        <p:xfrm>
          <a:off x="194917" y="1489151"/>
          <a:ext cx="4120279" cy="4265742"/>
        </p:xfrm>
        <a:graphic>
          <a:graphicData uri="http://schemas.openxmlformats.org/drawingml/2006/table">
            <a:tbl>
              <a:tblPr>
                <a:tableStyleId>{5C22544A-7EE6-4342-B048-85BDC9FD1C3A}</a:tableStyleId>
              </a:tblPr>
              <a:tblGrid>
                <a:gridCol w="1656739">
                  <a:extLst>
                    <a:ext uri="{9D8B030D-6E8A-4147-A177-3AD203B41FA5}">
                      <a16:colId xmlns:a16="http://schemas.microsoft.com/office/drawing/2014/main" val="1615548712"/>
                    </a:ext>
                  </a:extLst>
                </a:gridCol>
                <a:gridCol w="1405630">
                  <a:extLst>
                    <a:ext uri="{9D8B030D-6E8A-4147-A177-3AD203B41FA5}">
                      <a16:colId xmlns:a16="http://schemas.microsoft.com/office/drawing/2014/main" val="1860096468"/>
                    </a:ext>
                  </a:extLst>
                </a:gridCol>
                <a:gridCol w="1057910">
                  <a:extLst>
                    <a:ext uri="{9D8B030D-6E8A-4147-A177-3AD203B41FA5}">
                      <a16:colId xmlns:a16="http://schemas.microsoft.com/office/drawing/2014/main" val="2335060403"/>
                    </a:ext>
                  </a:extLst>
                </a:gridCol>
              </a:tblGrid>
              <a:tr h="266976">
                <a:tc>
                  <a:txBody>
                    <a:bodyPr/>
                    <a:lstStyle/>
                    <a:p>
                      <a:pPr marL="0" algn="ctr" defTabSz="914400" rtl="0" eaLnBrk="1" latinLnBrk="0" hangingPunct="1">
                        <a:lnSpc>
                          <a:spcPct val="115000"/>
                        </a:lnSpc>
                        <a:spcAft>
                          <a:spcPts val="800"/>
                        </a:spcAft>
                      </a:pPr>
                      <a:r>
                        <a:rPr lang="en-U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Actividad</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tc>
                  <a:txBody>
                    <a:bodyPr/>
                    <a:lstStyle/>
                    <a:p>
                      <a:pPr marL="0" algn="ctr" defTabSz="914400" rtl="0" eaLnBrk="1" latinLnBrk="0" hangingPunct="1">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Responsable</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tc>
                  <a:txBody>
                    <a:bodyPr/>
                    <a:lstStyle/>
                    <a:p>
                      <a:pPr marL="0" algn="ctr" defTabSz="914400" rtl="0" eaLnBrk="1" latinLnBrk="0" hangingPunct="1">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SLA de atención</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extLst>
                  <a:ext uri="{0D108BD9-81ED-4DB2-BD59-A6C34878D82A}">
                    <a16:rowId xmlns:a16="http://schemas.microsoft.com/office/drawing/2014/main" val="340588748"/>
                  </a:ext>
                </a:extLst>
              </a:tr>
              <a:tr h="697737">
                <a:tc>
                  <a:txBody>
                    <a:bodyPr/>
                    <a:lstStyle/>
                    <a:p>
                      <a:pPr>
                        <a:lnSpc>
                          <a:spcPct val="115000"/>
                        </a:lnSpc>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Registrar </a:t>
                      </a:r>
                      <a:r>
                        <a:rPr lang="es-ES" sz="1200" kern="100" dirty="0">
                          <a:effectLst/>
                          <a:latin typeface="Calibri" panose="020F0502020204030204" pitchFamily="34" charset="0"/>
                          <a:ea typeface="Calibri" panose="020F0502020204030204" pitchFamily="34" charset="0"/>
                          <a:cs typeface="Calibri" panose="020F0502020204030204" pitchFamily="34" charset="0"/>
                        </a:rPr>
                        <a:t> y analizar requerimiento</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pPr>
                      <a:r>
                        <a:rPr lang="es-CL" sz="1200" kern="100" dirty="0">
                          <a:effectLst/>
                          <a:latin typeface="Calibri" panose="020F0502020204030204" pitchFamily="34" charset="0"/>
                          <a:ea typeface="Calibri" panose="020F0502020204030204" pitchFamily="34" charset="0"/>
                          <a:cs typeface="Calibri" panose="020F0502020204030204" pitchFamily="34" charset="0"/>
                        </a:rPr>
                        <a:t>(Resolver/Derivar)</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Primera línea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4219892904"/>
                  </a:ext>
                </a:extLst>
              </a:tr>
              <a:tr h="640063">
                <a:tc>
                  <a:txBody>
                    <a:bodyPr/>
                    <a:lstStyle/>
                    <a:p>
                      <a:pPr>
                        <a:lnSpc>
                          <a:spcPct val="115000"/>
                        </a:lnSpc>
                        <a:spcAft>
                          <a:spcPts val="8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Revisar equivalencia</a:t>
                      </a:r>
                    </a:p>
                    <a:p>
                      <a:pPr>
                        <a:lnSpc>
                          <a:spcPct val="115000"/>
                        </a:lnSpc>
                        <a:spcAft>
                          <a:spcPts val="8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(Resolver/Derivar)</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Segunda línea</a:t>
                      </a:r>
                    </a:p>
                    <a:p>
                      <a:pPr algn="l" hangingPunct="0">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3 días laborales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95915409"/>
                  </a:ext>
                </a:extLst>
              </a:tr>
              <a:tr h="554333">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Revisa requerimiento y genera VB junto con el director</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Equipo GOA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7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2064637937"/>
                  </a:ext>
                </a:extLst>
              </a:tr>
              <a:tr h="911893">
                <a:tc>
                  <a:txBody>
                    <a:bodyPr/>
                    <a:lstStyle/>
                    <a:p>
                      <a:pPr>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Procesar y notificar requerimiento al GOA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Registro Curricular</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3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929911847"/>
                  </a:ext>
                </a:extLst>
              </a:tr>
              <a:tr h="911893">
                <a:tc>
                  <a:txBody>
                    <a:bodyPr/>
                    <a:lstStyle/>
                    <a:p>
                      <a:pPr>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Cierre caso y entrega respuesta al estudiante</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Equipo GOA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2885418728"/>
                  </a:ext>
                </a:extLst>
              </a:tr>
            </a:tbl>
          </a:graphicData>
        </a:graphic>
      </p:graphicFrame>
    </p:spTree>
    <p:extLst>
      <p:ext uri="{BB962C8B-B14F-4D97-AF65-F5344CB8AC3E}">
        <p14:creationId xmlns:p14="http://schemas.microsoft.com/office/powerpoint/2010/main" val="15314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C1BB2-08A2-AA21-CACE-8943281BAFE2}"/>
            </a:ext>
          </a:extLst>
        </p:cNvPr>
        <p:cNvGrpSpPr/>
        <p:nvPr/>
      </p:nvGrpSpPr>
      <p:grpSpPr>
        <a:xfrm>
          <a:off x="0" y="0"/>
          <a:ext cx="0" cy="0"/>
          <a:chOff x="0" y="0"/>
          <a:chExt cx="0" cy="0"/>
        </a:xfrm>
      </p:grpSpPr>
      <p:pic>
        <p:nvPicPr>
          <p:cNvPr id="18" name="Imagen 17">
            <a:extLst>
              <a:ext uri="{FF2B5EF4-FFF2-40B4-BE49-F238E27FC236}">
                <a16:creationId xmlns:a16="http://schemas.microsoft.com/office/drawing/2014/main" id="{4FC52EDA-8A4D-FD08-8A86-1124F2FA04E6}"/>
              </a:ext>
            </a:extLst>
          </p:cNvPr>
          <p:cNvPicPr>
            <a:picLocks noChangeAspect="1"/>
          </p:cNvPicPr>
          <p:nvPr/>
        </p:nvPicPr>
        <p:blipFill>
          <a:blip r:embed="rId2"/>
          <a:stretch>
            <a:fillRect/>
          </a:stretch>
        </p:blipFill>
        <p:spPr>
          <a:xfrm>
            <a:off x="4874381" y="1552235"/>
            <a:ext cx="5961671" cy="3446373"/>
          </a:xfrm>
          <a:prstGeom prst="rect">
            <a:avLst/>
          </a:prstGeom>
        </p:spPr>
      </p:pic>
      <p:sp>
        <p:nvSpPr>
          <p:cNvPr id="10" name="Rectángulo 9">
            <a:extLst>
              <a:ext uri="{FF2B5EF4-FFF2-40B4-BE49-F238E27FC236}">
                <a16:creationId xmlns:a16="http://schemas.microsoft.com/office/drawing/2014/main" id="{976D7975-C3F3-6D7A-9D35-C7607CC2CAB0}"/>
              </a:ext>
            </a:extLst>
          </p:cNvPr>
          <p:cNvSpPr/>
          <p:nvPr/>
        </p:nvSpPr>
        <p:spPr>
          <a:xfrm>
            <a:off x="-2" y="6048643"/>
            <a:ext cx="2117560" cy="881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E40EF122-A040-4641-2C4D-FAA311E15E54}"/>
              </a:ext>
            </a:extLst>
          </p:cNvPr>
          <p:cNvSpPr/>
          <p:nvPr/>
        </p:nvSpPr>
        <p:spPr>
          <a:xfrm>
            <a:off x="0" y="982875"/>
            <a:ext cx="1737360" cy="58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Diagrama de flujo: conector 16">
            <a:extLst>
              <a:ext uri="{FF2B5EF4-FFF2-40B4-BE49-F238E27FC236}">
                <a16:creationId xmlns:a16="http://schemas.microsoft.com/office/drawing/2014/main" id="{CE44BDCA-551C-91D9-8D1D-07ADD33342D1}"/>
              </a:ext>
            </a:extLst>
          </p:cNvPr>
          <p:cNvSpPr/>
          <p:nvPr/>
        </p:nvSpPr>
        <p:spPr>
          <a:xfrm>
            <a:off x="4589883" y="5165846"/>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21" name="CuadroTexto 20">
            <a:extLst>
              <a:ext uri="{FF2B5EF4-FFF2-40B4-BE49-F238E27FC236}">
                <a16:creationId xmlns:a16="http://schemas.microsoft.com/office/drawing/2014/main" id="{DFB7CBA5-977B-5920-D68D-31430964B45D}"/>
              </a:ext>
            </a:extLst>
          </p:cNvPr>
          <p:cNvSpPr txBox="1"/>
          <p:nvPr/>
        </p:nvSpPr>
        <p:spPr>
          <a:xfrm>
            <a:off x="4983590" y="5729110"/>
            <a:ext cx="6334986" cy="461665"/>
          </a:xfrm>
          <a:prstGeom prst="rect">
            <a:avLst/>
          </a:prstGeom>
          <a:noFill/>
        </p:spPr>
        <p:txBody>
          <a:bodyPr wrap="square" lIns="91440" tIns="45720" rIns="91440" bIns="45720" anchor="t">
            <a:spAutoFit/>
          </a:bodyPr>
          <a:lstStyle/>
          <a:p>
            <a:pPr algn="just">
              <a:spcAft>
                <a:spcPts val="800"/>
              </a:spcAft>
            </a:pPr>
            <a:r>
              <a:rPr lang="es-CL" sz="1200" kern="100">
                <a:effectLst/>
                <a:latin typeface="Calibri"/>
                <a:ea typeface="Calibri"/>
                <a:cs typeface="Times New Roman"/>
              </a:rPr>
              <a:t>Programación, durante el periodo de proceso de inscripción genera un reporte </a:t>
            </a:r>
            <a:r>
              <a:rPr lang="es-CL" sz="1200" kern="100">
                <a:latin typeface="Calibri"/>
                <a:ea typeface="Calibri"/>
                <a:cs typeface="Times New Roman"/>
              </a:rPr>
              <a:t>para</a:t>
            </a:r>
            <a:r>
              <a:rPr lang="es-CL" sz="1200" kern="100">
                <a:effectLst/>
                <a:latin typeface="Calibri"/>
                <a:ea typeface="Calibri"/>
                <a:cs typeface="Times New Roman"/>
              </a:rPr>
              <a:t> ir </a:t>
            </a:r>
            <a:r>
              <a:rPr lang="es-CL" sz="1200" kern="100" dirty="0">
                <a:effectLst/>
                <a:latin typeface="Calibri"/>
                <a:ea typeface="Calibri"/>
                <a:cs typeface="Times New Roman"/>
              </a:rPr>
              <a:t>revisando el llenado de cursos y poder revisar junto con el GOA la apertura de secciones</a:t>
            </a:r>
          </a:p>
        </p:txBody>
      </p:sp>
      <p:graphicFrame>
        <p:nvGraphicFramePr>
          <p:cNvPr id="32" name="Tabla 31">
            <a:extLst>
              <a:ext uri="{FF2B5EF4-FFF2-40B4-BE49-F238E27FC236}">
                <a16:creationId xmlns:a16="http://schemas.microsoft.com/office/drawing/2014/main" id="{FA48A5F5-1D6F-A35D-297E-D7DAD80D99C0}"/>
              </a:ext>
            </a:extLst>
          </p:cNvPr>
          <p:cNvGraphicFramePr>
            <a:graphicFrameLocks noGrp="1"/>
          </p:cNvGraphicFramePr>
          <p:nvPr>
            <p:extLst>
              <p:ext uri="{D42A27DB-BD31-4B8C-83A1-F6EECF244321}">
                <p14:modId xmlns:p14="http://schemas.microsoft.com/office/powerpoint/2010/main" val="2320654651"/>
              </p:ext>
            </p:extLst>
          </p:nvPr>
        </p:nvGraphicFramePr>
        <p:xfrm>
          <a:off x="320452" y="1580514"/>
          <a:ext cx="4163003" cy="4497190"/>
        </p:xfrm>
        <a:graphic>
          <a:graphicData uri="http://schemas.openxmlformats.org/drawingml/2006/table">
            <a:tbl>
              <a:tblPr>
                <a:tableStyleId>{5C22544A-7EE6-4342-B048-85BDC9FD1C3A}</a:tableStyleId>
              </a:tblPr>
              <a:tblGrid>
                <a:gridCol w="1815363">
                  <a:extLst>
                    <a:ext uri="{9D8B030D-6E8A-4147-A177-3AD203B41FA5}">
                      <a16:colId xmlns:a16="http://schemas.microsoft.com/office/drawing/2014/main" val="237152963"/>
                    </a:ext>
                  </a:extLst>
                </a:gridCol>
                <a:gridCol w="1334596">
                  <a:extLst>
                    <a:ext uri="{9D8B030D-6E8A-4147-A177-3AD203B41FA5}">
                      <a16:colId xmlns:a16="http://schemas.microsoft.com/office/drawing/2014/main" val="857627693"/>
                    </a:ext>
                  </a:extLst>
                </a:gridCol>
                <a:gridCol w="1013044">
                  <a:extLst>
                    <a:ext uri="{9D8B030D-6E8A-4147-A177-3AD203B41FA5}">
                      <a16:colId xmlns:a16="http://schemas.microsoft.com/office/drawing/2014/main" val="3756185215"/>
                    </a:ext>
                  </a:extLst>
                </a:gridCol>
              </a:tblGrid>
              <a:tr h="407774">
                <a:tc>
                  <a:txBody>
                    <a:bodyPr/>
                    <a:lstStyle/>
                    <a:p>
                      <a:pPr algn="ctr">
                        <a:lnSpc>
                          <a:spcPct val="115000"/>
                        </a:lnSpc>
                        <a:spcAft>
                          <a:spcPts val="800"/>
                        </a:spcAft>
                      </a:pPr>
                      <a:r>
                        <a:rPr lang="en-U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Actividad</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Responsable</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SLA de atención</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extLst>
                  <a:ext uri="{0D108BD9-81ED-4DB2-BD59-A6C34878D82A}">
                    <a16:rowId xmlns:a16="http://schemas.microsoft.com/office/drawing/2014/main" val="3943222787"/>
                  </a:ext>
                </a:extLst>
              </a:tr>
              <a:tr h="824954">
                <a:tc>
                  <a:txBody>
                    <a:bodyPr/>
                    <a:lstStyle/>
                    <a:p>
                      <a:pPr>
                        <a:lnSpc>
                          <a:spcPct val="115000"/>
                        </a:lnSpc>
                        <a:spcAft>
                          <a:spcPts val="800"/>
                        </a:spcAft>
                      </a:pPr>
                      <a:r>
                        <a:rPr lang="es-ES" sz="1200" kern="100">
                          <a:effectLst/>
                          <a:latin typeface="Calibri" panose="020F0502020204030204" pitchFamily="34" charset="0"/>
                          <a:ea typeface="Calibri" panose="020F0502020204030204" pitchFamily="34" charset="0"/>
                          <a:cs typeface="Calibri" panose="020F0502020204030204" pitchFamily="34" charset="0"/>
                        </a:rPr>
                        <a:t>Ingresa requerimiento y validar pertinencia (Resolver/ Derivar)</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Primera Línea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1 día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1907429786"/>
                  </a:ext>
                </a:extLst>
              </a:tr>
              <a:tr h="903953">
                <a:tc>
                  <a:txBody>
                    <a:bodyPr/>
                    <a:lstStyle/>
                    <a:p>
                      <a:pPr>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Verifica disponibilidad de cupos y avance académico</a:t>
                      </a:r>
                    </a:p>
                    <a:p>
                      <a:pPr>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(Resolver/Derivar)</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Segunda Línea</a:t>
                      </a:r>
                    </a:p>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1772486104"/>
                  </a:ext>
                </a:extLst>
              </a:tr>
              <a:tr h="1042490">
                <a:tc>
                  <a:txBody>
                    <a:bodyPr/>
                    <a:lstStyle/>
                    <a:p>
                      <a:pPr>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Valida requerimiento y evalúa si se requiere aperturar nueva sección</a:t>
                      </a:r>
                    </a:p>
                    <a:p>
                      <a:pPr>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(Resolver/ Derivar)</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Programación</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487368055"/>
                  </a:ext>
                </a:extLst>
              </a:tr>
              <a:tr h="622671">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Valida y define aperturar nueva sección</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Equipo GOA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3148386217"/>
                  </a:ext>
                </a:extLst>
              </a:tr>
              <a:tr h="693914">
                <a:tc>
                  <a:txBody>
                    <a:bodyPr/>
                    <a:lstStyle/>
                    <a:p>
                      <a:pPr>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Notifica respuesta al estudiante y entrega respuesta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Segunda Línea </a:t>
                      </a:r>
                    </a:p>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2345264138"/>
                  </a:ext>
                </a:extLst>
              </a:tr>
            </a:tbl>
          </a:graphicData>
        </a:graphic>
      </p:graphicFrame>
      <p:sp>
        <p:nvSpPr>
          <p:cNvPr id="33" name="Rectángulo 32">
            <a:extLst>
              <a:ext uri="{FF2B5EF4-FFF2-40B4-BE49-F238E27FC236}">
                <a16:creationId xmlns:a16="http://schemas.microsoft.com/office/drawing/2014/main" id="{5AF1DE97-F443-D552-2B3B-8EF19D9B00EB}"/>
              </a:ext>
            </a:extLst>
          </p:cNvPr>
          <p:cNvSpPr/>
          <p:nvPr/>
        </p:nvSpPr>
        <p:spPr>
          <a:xfrm>
            <a:off x="1177226" y="6243664"/>
            <a:ext cx="2413907" cy="49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SLA Total: 7 días </a:t>
            </a:r>
            <a:endParaRPr lang="es-CL"/>
          </a:p>
        </p:txBody>
      </p:sp>
      <p:sp>
        <p:nvSpPr>
          <p:cNvPr id="35" name="Botón de acción: ir hacia delante o siguiente 34">
            <a:hlinkClick r:id="rId3" action="ppaction://hlinksldjump" highlightClick="1"/>
            <a:extLst>
              <a:ext uri="{FF2B5EF4-FFF2-40B4-BE49-F238E27FC236}">
                <a16:creationId xmlns:a16="http://schemas.microsoft.com/office/drawing/2014/main" id="{01B414E2-5D9B-08F1-D1BA-9FDDB7908DEB}"/>
              </a:ext>
            </a:extLst>
          </p:cNvPr>
          <p:cNvSpPr/>
          <p:nvPr/>
        </p:nvSpPr>
        <p:spPr>
          <a:xfrm>
            <a:off x="11553990" y="6288929"/>
            <a:ext cx="418641" cy="380717"/>
          </a:xfrm>
          <a:prstGeom prst="actionButtonForwardNex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Imagen 2">
            <a:extLst>
              <a:ext uri="{FF2B5EF4-FFF2-40B4-BE49-F238E27FC236}">
                <a16:creationId xmlns:a16="http://schemas.microsoft.com/office/drawing/2014/main" id="{0B6AE384-0E22-877A-2044-78991EB9E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6716"/>
            <a:ext cx="12192001" cy="1038225"/>
          </a:xfrm>
          <a:prstGeom prst="rect">
            <a:avLst/>
          </a:prstGeom>
          <a:noFill/>
          <a:extLst>
            <a:ext uri="{909E8E84-426E-40DD-AFC4-6F175D3DCCD1}">
              <a14:hiddenFill xmlns:a14="http://schemas.microsoft.com/office/drawing/2010/main">
                <a:solidFill>
                  <a:srgbClr val="FFFFFF"/>
                </a:solidFill>
              </a14:hiddenFill>
            </a:ext>
          </a:extLst>
        </p:spPr>
      </p:pic>
      <p:sp>
        <p:nvSpPr>
          <p:cNvPr id="39" name="Título 38">
            <a:extLst>
              <a:ext uri="{FF2B5EF4-FFF2-40B4-BE49-F238E27FC236}">
                <a16:creationId xmlns:a16="http://schemas.microsoft.com/office/drawing/2014/main" id="{E8633AD6-09D2-13FC-C682-008882C12206}"/>
              </a:ext>
            </a:extLst>
          </p:cNvPr>
          <p:cNvSpPr>
            <a:spLocks noGrp="1"/>
          </p:cNvSpPr>
          <p:nvPr>
            <p:ph type="title"/>
          </p:nvPr>
        </p:nvSpPr>
        <p:spPr>
          <a:xfrm>
            <a:off x="320452" y="-57557"/>
            <a:ext cx="10515600" cy="1154532"/>
          </a:xfrm>
        </p:spPr>
        <p:txBody>
          <a:bodyPr>
            <a:normAutofit/>
          </a:bodyPr>
          <a:lstStyle/>
          <a:p>
            <a:r>
              <a:rPr lang="es-ES" sz="3600" b="0" dirty="0">
                <a:solidFill>
                  <a:schemeClr val="bg1"/>
                </a:solidFill>
                <a:latin typeface="Impact" panose="020B0806030902050204" pitchFamily="34" charset="0"/>
              </a:rPr>
              <a:t>Flujo</a:t>
            </a:r>
            <a:br>
              <a:rPr lang="es-ES" sz="1900" b="0" dirty="0">
                <a:solidFill>
                  <a:schemeClr val="bg1"/>
                </a:solidFill>
                <a:latin typeface="Impact" panose="020B0806030902050204" pitchFamily="34" charset="0"/>
              </a:rPr>
            </a:br>
            <a:r>
              <a:rPr lang="es-ES" sz="1900" b="0" dirty="0">
                <a:solidFill>
                  <a:schemeClr val="bg1"/>
                </a:solidFill>
                <a:latin typeface="Impact" panose="020B0806030902050204" pitchFamily="34" charset="0"/>
              </a:rPr>
              <a:t>Inscripción de asignatura sin cupo (Dentro periodo de prelación)</a:t>
            </a:r>
            <a:endParaRPr lang="es-CL" sz="1900" b="0" dirty="0">
              <a:solidFill>
                <a:schemeClr val="bg1"/>
              </a:solidFill>
              <a:latin typeface="Impact" panose="020B0806030902050204" pitchFamily="34" charset="0"/>
            </a:endParaRPr>
          </a:p>
        </p:txBody>
      </p:sp>
      <p:pic>
        <p:nvPicPr>
          <p:cNvPr id="40" name="Imagen 4">
            <a:extLst>
              <a:ext uri="{FF2B5EF4-FFF2-40B4-BE49-F238E27FC236}">
                <a16:creationId xmlns:a16="http://schemas.microsoft.com/office/drawing/2014/main" id="{DBF1A26C-9A6A-30FC-52E3-71D11ADF4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B59C332B-87F2-402C-649D-4A0CEF9C6386}"/>
              </a:ext>
            </a:extLst>
          </p:cNvPr>
          <p:cNvSpPr txBox="1"/>
          <p:nvPr/>
        </p:nvSpPr>
        <p:spPr>
          <a:xfrm>
            <a:off x="184070" y="1006728"/>
            <a:ext cx="11687478" cy="575350"/>
          </a:xfrm>
          <a:prstGeom prst="rect">
            <a:avLst/>
          </a:prstGeom>
          <a:noFill/>
        </p:spPr>
        <p:txBody>
          <a:bodyPr wrap="square">
            <a:spAutoFit/>
          </a:bodyPr>
          <a:lstStyle/>
          <a:p>
            <a:pPr algn="just">
              <a:lnSpc>
                <a:spcPct val="107000"/>
              </a:lnSpc>
              <a:spcAft>
                <a:spcPts val="800"/>
              </a:spcAft>
            </a:pP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Se define un </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SLA de </a:t>
            </a:r>
            <a:r>
              <a:rPr lang="es-CL" sz="1500" b="1" kern="100" dirty="0">
                <a:latin typeface="Calibri" panose="020F0502020204030204" pitchFamily="34" charset="0"/>
                <a:ea typeface="Calibri" panose="020F0502020204030204" pitchFamily="34" charset="0"/>
                <a:cs typeface="Times New Roman" panose="02020603050405020304" pitchFamily="18" charset="0"/>
              </a:rPr>
              <a:t>7</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 días</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 desde que estudiante solicita </a:t>
            </a:r>
            <a:r>
              <a:rPr lang="es-CL" sz="1500" kern="100" dirty="0">
                <a:latin typeface="Calibri" panose="020F0502020204030204" pitchFamily="34" charset="0"/>
                <a:ea typeface="Calibri" panose="020F0502020204030204" pitchFamily="34" charset="0"/>
                <a:cs typeface="Times New Roman" panose="02020603050405020304" pitchFamily="18" charset="0"/>
              </a:rPr>
              <a:t>inscripción de asignatura</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 en los canales establecidos hasta que se entrega respuesta de su solicitud. </a:t>
            </a:r>
          </a:p>
        </p:txBody>
      </p:sp>
      <p:sp>
        <p:nvSpPr>
          <p:cNvPr id="4" name="Diagrama de flujo: conector 3">
            <a:extLst>
              <a:ext uri="{FF2B5EF4-FFF2-40B4-BE49-F238E27FC236}">
                <a16:creationId xmlns:a16="http://schemas.microsoft.com/office/drawing/2014/main" id="{882D2630-B657-DA09-5319-6AC1CD9952B2}"/>
              </a:ext>
            </a:extLst>
          </p:cNvPr>
          <p:cNvSpPr/>
          <p:nvPr/>
        </p:nvSpPr>
        <p:spPr>
          <a:xfrm>
            <a:off x="4604873" y="5761332"/>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a:t>
            </a:r>
            <a:endParaRPr lang="es-CL" dirty="0"/>
          </a:p>
        </p:txBody>
      </p:sp>
      <p:sp>
        <p:nvSpPr>
          <p:cNvPr id="16" name="Diagrama de flujo: conector 15">
            <a:extLst>
              <a:ext uri="{FF2B5EF4-FFF2-40B4-BE49-F238E27FC236}">
                <a16:creationId xmlns:a16="http://schemas.microsoft.com/office/drawing/2014/main" id="{3F66C0EF-1DD9-596E-6FB4-5B7F3695ECC1}"/>
              </a:ext>
            </a:extLst>
          </p:cNvPr>
          <p:cNvSpPr/>
          <p:nvPr/>
        </p:nvSpPr>
        <p:spPr>
          <a:xfrm>
            <a:off x="5205966" y="2685897"/>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1</a:t>
            </a:r>
            <a:endParaRPr lang="es-CL" dirty="0"/>
          </a:p>
        </p:txBody>
      </p:sp>
      <p:sp>
        <p:nvSpPr>
          <p:cNvPr id="8" name="Diagrama de flujo: conector 7">
            <a:extLst>
              <a:ext uri="{FF2B5EF4-FFF2-40B4-BE49-F238E27FC236}">
                <a16:creationId xmlns:a16="http://schemas.microsoft.com/office/drawing/2014/main" id="{D2CBEE57-F344-612F-4ABB-DC1CB12DA425}"/>
              </a:ext>
            </a:extLst>
          </p:cNvPr>
          <p:cNvSpPr/>
          <p:nvPr/>
        </p:nvSpPr>
        <p:spPr>
          <a:xfrm>
            <a:off x="8585649" y="2161552"/>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13" name="CuadroTexto 12">
            <a:extLst>
              <a:ext uri="{FF2B5EF4-FFF2-40B4-BE49-F238E27FC236}">
                <a16:creationId xmlns:a16="http://schemas.microsoft.com/office/drawing/2014/main" id="{A4A4801B-FB6C-01A8-A520-9E91D7839AE2}"/>
              </a:ext>
            </a:extLst>
          </p:cNvPr>
          <p:cNvSpPr txBox="1"/>
          <p:nvPr/>
        </p:nvSpPr>
        <p:spPr>
          <a:xfrm>
            <a:off x="4983590" y="6211334"/>
            <a:ext cx="6334986" cy="646331"/>
          </a:xfrm>
          <a:prstGeom prst="rect">
            <a:avLst/>
          </a:prstGeom>
          <a:noFill/>
        </p:spPr>
        <p:txBody>
          <a:bodyPr wrap="square">
            <a:spAutoFit/>
          </a:bodyPr>
          <a:lstStyle/>
          <a:p>
            <a:pPr algn="just">
              <a:spcAft>
                <a:spcPts val="800"/>
              </a:spcAft>
            </a:pP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El equipo GOA </a:t>
            </a:r>
            <a:r>
              <a:rPr lang="es-ES" sz="1200" kern="100" dirty="0">
                <a:latin typeface="Calibri" panose="020F0502020204030204" pitchFamily="34" charset="0"/>
                <a:ea typeface="Calibri" panose="020F0502020204030204" pitchFamily="34" charset="0"/>
                <a:cs typeface="Times New Roman" panose="02020603050405020304" pitchFamily="18" charset="0"/>
              </a:rPr>
              <a:t>se encuentra</a:t>
            </a: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 presente en el WAR ROOM de inscripción de asignaturas para hacer frente a los requerimientos que se van generando. Junto con los demás equipos del flujo, para lograr una respuesta inmediata en el proceso de prelación.</a:t>
            </a:r>
            <a:endParaRPr lang="es-CL"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Diagrama de flujo: conector 1">
            <a:extLst>
              <a:ext uri="{FF2B5EF4-FFF2-40B4-BE49-F238E27FC236}">
                <a16:creationId xmlns:a16="http://schemas.microsoft.com/office/drawing/2014/main" id="{37C2F8FF-CEC4-644F-D016-69CB881B45E9}"/>
              </a:ext>
            </a:extLst>
          </p:cNvPr>
          <p:cNvSpPr/>
          <p:nvPr/>
        </p:nvSpPr>
        <p:spPr>
          <a:xfrm>
            <a:off x="4605485" y="6288634"/>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endParaRPr lang="es-CL" dirty="0"/>
          </a:p>
        </p:txBody>
      </p:sp>
      <p:sp>
        <p:nvSpPr>
          <p:cNvPr id="3" name="CuadroTexto 2">
            <a:extLst>
              <a:ext uri="{FF2B5EF4-FFF2-40B4-BE49-F238E27FC236}">
                <a16:creationId xmlns:a16="http://schemas.microsoft.com/office/drawing/2014/main" id="{5BB01480-8748-87C7-72A7-31514F4DC85D}"/>
              </a:ext>
            </a:extLst>
          </p:cNvPr>
          <p:cNvSpPr txBox="1"/>
          <p:nvPr/>
        </p:nvSpPr>
        <p:spPr>
          <a:xfrm>
            <a:off x="4983590" y="5127168"/>
            <a:ext cx="6334986" cy="461665"/>
          </a:xfrm>
          <a:prstGeom prst="rect">
            <a:avLst/>
          </a:prstGeom>
          <a:noFill/>
        </p:spPr>
        <p:txBody>
          <a:bodyPr wrap="square">
            <a:spAutoFit/>
          </a:bodyPr>
          <a:lstStyle/>
          <a:p>
            <a:pPr algn="just">
              <a:spcAft>
                <a:spcPts val="800"/>
              </a:spcAft>
            </a:pPr>
            <a:r>
              <a:rPr lang="es-CL" sz="1200" kern="100" dirty="0">
                <a:effectLst/>
                <a:latin typeface="Calibri" panose="020F0502020204030204" pitchFamily="34" charset="0"/>
                <a:ea typeface="Calibri" panose="020F0502020204030204" pitchFamily="34" charset="0"/>
                <a:cs typeface="Times New Roman" panose="02020603050405020304" pitchFamily="18" charset="0"/>
              </a:rPr>
              <a:t> Si </a:t>
            </a:r>
            <a:r>
              <a:rPr lang="es-CL" sz="1200" kern="100" dirty="0">
                <a:latin typeface="Calibri" panose="020F0502020204030204" pitchFamily="34" charset="0"/>
                <a:ea typeface="Calibri" panose="020F0502020204030204" pitchFamily="34" charset="0"/>
                <a:cs typeface="Times New Roman" panose="02020603050405020304" pitchFamily="18" charset="0"/>
              </a:rPr>
              <a:t>existen </a:t>
            </a:r>
            <a:r>
              <a:rPr lang="es-CL" sz="1200" kern="100" dirty="0">
                <a:effectLst/>
                <a:latin typeface="Calibri" panose="020F0502020204030204" pitchFamily="34" charset="0"/>
                <a:ea typeface="Calibri" panose="020F0502020204030204" pitchFamily="34" charset="0"/>
                <a:cs typeface="Times New Roman" panose="02020603050405020304" pitchFamily="18" charset="0"/>
              </a:rPr>
              <a:t>secciones con cupo se notifica al estudiante y se cierra el caso en primera línea con la categoría 2.1.12.20 inscripción de asignatura en sección disponible. </a:t>
            </a:r>
          </a:p>
        </p:txBody>
      </p:sp>
      <p:sp>
        <p:nvSpPr>
          <p:cNvPr id="5" name="Diagrama de flujo: conector 4">
            <a:extLst>
              <a:ext uri="{FF2B5EF4-FFF2-40B4-BE49-F238E27FC236}">
                <a16:creationId xmlns:a16="http://schemas.microsoft.com/office/drawing/2014/main" id="{F91D1914-6A68-3644-5BA4-2973E19D977F}"/>
              </a:ext>
            </a:extLst>
          </p:cNvPr>
          <p:cNvSpPr/>
          <p:nvPr/>
        </p:nvSpPr>
        <p:spPr>
          <a:xfrm>
            <a:off x="9741255" y="204495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endParaRPr lang="es-CL" dirty="0"/>
          </a:p>
        </p:txBody>
      </p:sp>
    </p:spTree>
    <p:extLst>
      <p:ext uri="{BB962C8B-B14F-4D97-AF65-F5344CB8AC3E}">
        <p14:creationId xmlns:p14="http://schemas.microsoft.com/office/powerpoint/2010/main" val="335005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87FAA915-8177-74BE-4645-C6E9A1A5BA93}"/>
              </a:ext>
            </a:extLst>
          </p:cNvPr>
          <p:cNvPicPr>
            <a:picLocks noChangeAspect="1"/>
          </p:cNvPicPr>
          <p:nvPr/>
        </p:nvPicPr>
        <p:blipFill>
          <a:blip r:embed="rId3"/>
          <a:stretch>
            <a:fillRect/>
          </a:stretch>
        </p:blipFill>
        <p:spPr>
          <a:xfrm>
            <a:off x="4899090" y="1455987"/>
            <a:ext cx="5692710" cy="3269999"/>
          </a:xfrm>
          <a:prstGeom prst="rect">
            <a:avLst/>
          </a:prstGeom>
        </p:spPr>
      </p:pic>
      <p:sp>
        <p:nvSpPr>
          <p:cNvPr id="10" name="Rectángulo 9">
            <a:extLst>
              <a:ext uri="{FF2B5EF4-FFF2-40B4-BE49-F238E27FC236}">
                <a16:creationId xmlns:a16="http://schemas.microsoft.com/office/drawing/2014/main" id="{0358B54E-43F1-634D-07DE-835501917CD0}"/>
              </a:ext>
            </a:extLst>
          </p:cNvPr>
          <p:cNvSpPr/>
          <p:nvPr/>
        </p:nvSpPr>
        <p:spPr>
          <a:xfrm>
            <a:off x="-2" y="6048643"/>
            <a:ext cx="2117560" cy="881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6E8EF068-D512-DBE1-AC0E-7201ECF58CA8}"/>
              </a:ext>
            </a:extLst>
          </p:cNvPr>
          <p:cNvSpPr/>
          <p:nvPr/>
        </p:nvSpPr>
        <p:spPr>
          <a:xfrm>
            <a:off x="0" y="982875"/>
            <a:ext cx="1737360" cy="58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Diagrama de flujo: conector 16">
            <a:extLst>
              <a:ext uri="{FF2B5EF4-FFF2-40B4-BE49-F238E27FC236}">
                <a16:creationId xmlns:a16="http://schemas.microsoft.com/office/drawing/2014/main" id="{B14EDDA1-57AE-070E-1806-F67BB4FFF55F}"/>
              </a:ext>
            </a:extLst>
          </p:cNvPr>
          <p:cNvSpPr/>
          <p:nvPr/>
        </p:nvSpPr>
        <p:spPr>
          <a:xfrm>
            <a:off x="4604699" y="5055795"/>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21" name="CuadroTexto 20">
            <a:extLst>
              <a:ext uri="{FF2B5EF4-FFF2-40B4-BE49-F238E27FC236}">
                <a16:creationId xmlns:a16="http://schemas.microsoft.com/office/drawing/2014/main" id="{22932843-BDA1-FAA7-936F-701F9E8C2F6D}"/>
              </a:ext>
            </a:extLst>
          </p:cNvPr>
          <p:cNvSpPr txBox="1"/>
          <p:nvPr/>
        </p:nvSpPr>
        <p:spPr>
          <a:xfrm>
            <a:off x="5105653" y="5722872"/>
            <a:ext cx="6334986" cy="276999"/>
          </a:xfrm>
          <a:prstGeom prst="rect">
            <a:avLst/>
          </a:prstGeom>
          <a:noFill/>
        </p:spPr>
        <p:txBody>
          <a:bodyPr wrap="square">
            <a:spAutoFit/>
          </a:bodyPr>
          <a:lstStyle/>
          <a:p>
            <a:pPr algn="just">
              <a:spcAft>
                <a:spcPts val="800"/>
              </a:spcAft>
            </a:pPr>
            <a:r>
              <a:rPr lang="es-CL" sz="1200" kern="100" dirty="0">
                <a:effectLst/>
                <a:latin typeface="Calibri" panose="020F0502020204030204" pitchFamily="34" charset="0"/>
                <a:ea typeface="Calibri" panose="020F0502020204030204" pitchFamily="34" charset="0"/>
                <a:cs typeface="Times New Roman" panose="02020603050405020304" pitchFamily="18" charset="0"/>
              </a:rPr>
              <a:t> Si </a:t>
            </a:r>
            <a:r>
              <a:rPr lang="es-CL" sz="1200" kern="100" dirty="0">
                <a:latin typeface="Calibri" panose="020F0502020204030204" pitchFamily="34" charset="0"/>
                <a:ea typeface="Calibri" panose="020F0502020204030204" pitchFamily="34" charset="0"/>
                <a:cs typeface="Times New Roman" panose="02020603050405020304" pitchFamily="18" charset="0"/>
              </a:rPr>
              <a:t>existen </a:t>
            </a:r>
            <a:r>
              <a:rPr lang="es-CL" sz="1200" kern="100" dirty="0">
                <a:effectLst/>
                <a:latin typeface="Calibri" panose="020F0502020204030204" pitchFamily="34" charset="0"/>
                <a:ea typeface="Calibri" panose="020F0502020204030204" pitchFamily="34" charset="0"/>
                <a:cs typeface="Times New Roman" panose="02020603050405020304" pitchFamily="18" charset="0"/>
              </a:rPr>
              <a:t>secciones con cupo se notifica al estudiante y se cierra el caso en primera línea. </a:t>
            </a:r>
          </a:p>
        </p:txBody>
      </p:sp>
      <p:graphicFrame>
        <p:nvGraphicFramePr>
          <p:cNvPr id="32" name="Tabla 31">
            <a:extLst>
              <a:ext uri="{FF2B5EF4-FFF2-40B4-BE49-F238E27FC236}">
                <a16:creationId xmlns:a16="http://schemas.microsoft.com/office/drawing/2014/main" id="{9B81678A-54EF-2AB4-34AC-334AFDBBF277}"/>
              </a:ext>
            </a:extLst>
          </p:cNvPr>
          <p:cNvGraphicFramePr>
            <a:graphicFrameLocks noGrp="1"/>
          </p:cNvGraphicFramePr>
          <p:nvPr>
            <p:extLst>
              <p:ext uri="{D42A27DB-BD31-4B8C-83A1-F6EECF244321}">
                <p14:modId xmlns:p14="http://schemas.microsoft.com/office/powerpoint/2010/main" val="1999340953"/>
              </p:ext>
            </p:extLst>
          </p:nvPr>
        </p:nvGraphicFramePr>
        <p:xfrm>
          <a:off x="310417" y="1605484"/>
          <a:ext cx="3893283" cy="4465484"/>
        </p:xfrm>
        <a:graphic>
          <a:graphicData uri="http://schemas.openxmlformats.org/drawingml/2006/table">
            <a:tbl>
              <a:tblPr>
                <a:tableStyleId>{5C22544A-7EE6-4342-B048-85BDC9FD1C3A}</a:tableStyleId>
              </a:tblPr>
              <a:tblGrid>
                <a:gridCol w="1697746">
                  <a:extLst>
                    <a:ext uri="{9D8B030D-6E8A-4147-A177-3AD203B41FA5}">
                      <a16:colId xmlns:a16="http://schemas.microsoft.com/office/drawing/2014/main" val="237152963"/>
                    </a:ext>
                  </a:extLst>
                </a:gridCol>
                <a:gridCol w="1248128">
                  <a:extLst>
                    <a:ext uri="{9D8B030D-6E8A-4147-A177-3AD203B41FA5}">
                      <a16:colId xmlns:a16="http://schemas.microsoft.com/office/drawing/2014/main" val="857627693"/>
                    </a:ext>
                  </a:extLst>
                </a:gridCol>
                <a:gridCol w="947409">
                  <a:extLst>
                    <a:ext uri="{9D8B030D-6E8A-4147-A177-3AD203B41FA5}">
                      <a16:colId xmlns:a16="http://schemas.microsoft.com/office/drawing/2014/main" val="3756185215"/>
                    </a:ext>
                  </a:extLst>
                </a:gridCol>
              </a:tblGrid>
              <a:tr h="344578">
                <a:tc>
                  <a:txBody>
                    <a:bodyPr/>
                    <a:lstStyle/>
                    <a:p>
                      <a:pPr algn="ctr">
                        <a:lnSpc>
                          <a:spcPct val="115000"/>
                        </a:lnSpc>
                        <a:spcAft>
                          <a:spcPts val="800"/>
                        </a:spcAft>
                      </a:pPr>
                      <a:r>
                        <a:rPr lang="en-U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Actividad</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Responsable</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SLA de atención</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extLst>
                  <a:ext uri="{0D108BD9-81ED-4DB2-BD59-A6C34878D82A}">
                    <a16:rowId xmlns:a16="http://schemas.microsoft.com/office/drawing/2014/main" val="3943222787"/>
                  </a:ext>
                </a:extLst>
              </a:tr>
              <a:tr h="884493">
                <a:tc>
                  <a:txBody>
                    <a:bodyPr/>
                    <a:lstStyle/>
                    <a:p>
                      <a:pPr>
                        <a:lnSpc>
                          <a:spcPct val="115000"/>
                        </a:lnSpc>
                        <a:spcAft>
                          <a:spcPts val="8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Ingresa requerimiento y valida pertinencia</a:t>
                      </a:r>
                    </a:p>
                    <a:p>
                      <a:pPr>
                        <a:lnSpc>
                          <a:spcPct val="115000"/>
                        </a:lnSpc>
                        <a:spcAft>
                          <a:spcPts val="8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(Resolver/ Derivar)</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Primera Línea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1 día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1907429786"/>
                  </a:ext>
                </a:extLst>
              </a:tr>
              <a:tr h="858413">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Verifica disponibilidad de cupos y avance académico</a:t>
                      </a:r>
                    </a:p>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(Resolver/Derivar)</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Segunda Línea</a:t>
                      </a:r>
                    </a:p>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1772486104"/>
                  </a:ext>
                </a:extLst>
              </a:tr>
              <a:tr h="865698">
                <a:tc>
                  <a:txBody>
                    <a:bodyPr/>
                    <a:lstStyle/>
                    <a:p>
                      <a:pPr>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Valida requerimiento y evalúa si se requiere aperturar nueva sección</a:t>
                      </a:r>
                    </a:p>
                    <a:p>
                      <a:pPr>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(Resolver/ Derivar)</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Programación</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487368055"/>
                  </a:ext>
                </a:extLst>
              </a:tr>
              <a:tr h="667611">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Valida y define aperturar nueva sección</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Equipo GOA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3148386217"/>
                  </a:ext>
                </a:extLst>
              </a:tr>
              <a:tr h="667611">
                <a:tc>
                  <a:txBody>
                    <a:bodyPr/>
                    <a:lstStyle/>
                    <a:p>
                      <a:pPr>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Notifica respuesta al estudiante y cierra el caso</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Segunda Línea </a:t>
                      </a:r>
                    </a:p>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2345264138"/>
                  </a:ext>
                </a:extLst>
              </a:tr>
            </a:tbl>
          </a:graphicData>
        </a:graphic>
      </p:graphicFrame>
      <p:sp>
        <p:nvSpPr>
          <p:cNvPr id="33" name="Rectángulo 32">
            <a:extLst>
              <a:ext uri="{FF2B5EF4-FFF2-40B4-BE49-F238E27FC236}">
                <a16:creationId xmlns:a16="http://schemas.microsoft.com/office/drawing/2014/main" id="{50A81FA3-B4BF-2DD8-464F-B5B05169EF04}"/>
              </a:ext>
            </a:extLst>
          </p:cNvPr>
          <p:cNvSpPr/>
          <p:nvPr/>
        </p:nvSpPr>
        <p:spPr>
          <a:xfrm>
            <a:off x="1177226" y="6243664"/>
            <a:ext cx="2413907" cy="49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SLA Total: 7 días </a:t>
            </a:r>
            <a:endParaRPr lang="es-CL"/>
          </a:p>
        </p:txBody>
      </p:sp>
      <p:sp>
        <p:nvSpPr>
          <p:cNvPr id="35" name="Botón de acción: ir hacia delante o siguiente 34">
            <a:hlinkClick r:id="rId4" action="ppaction://hlinksldjump" highlightClick="1"/>
            <a:extLst>
              <a:ext uri="{FF2B5EF4-FFF2-40B4-BE49-F238E27FC236}">
                <a16:creationId xmlns:a16="http://schemas.microsoft.com/office/drawing/2014/main" id="{DDB0B71B-3EF9-19E8-8D01-5BC02322488E}"/>
              </a:ext>
            </a:extLst>
          </p:cNvPr>
          <p:cNvSpPr/>
          <p:nvPr/>
        </p:nvSpPr>
        <p:spPr>
          <a:xfrm>
            <a:off x="11553990" y="6288929"/>
            <a:ext cx="418641" cy="380717"/>
          </a:xfrm>
          <a:prstGeom prst="actionButtonForwardNex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Imagen 2">
            <a:extLst>
              <a:ext uri="{FF2B5EF4-FFF2-40B4-BE49-F238E27FC236}">
                <a16:creationId xmlns:a16="http://schemas.microsoft.com/office/drawing/2014/main" id="{862618A0-1C71-6881-8F79-0AF233C56F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6716"/>
            <a:ext cx="12192001" cy="1038225"/>
          </a:xfrm>
          <a:prstGeom prst="rect">
            <a:avLst/>
          </a:prstGeom>
          <a:noFill/>
          <a:extLst>
            <a:ext uri="{909E8E84-426E-40DD-AFC4-6F175D3DCCD1}">
              <a14:hiddenFill xmlns:a14="http://schemas.microsoft.com/office/drawing/2010/main">
                <a:solidFill>
                  <a:srgbClr val="FFFFFF"/>
                </a:solidFill>
              </a14:hiddenFill>
            </a:ext>
          </a:extLst>
        </p:spPr>
      </p:pic>
      <p:sp>
        <p:nvSpPr>
          <p:cNvPr id="39" name="Título 38">
            <a:extLst>
              <a:ext uri="{FF2B5EF4-FFF2-40B4-BE49-F238E27FC236}">
                <a16:creationId xmlns:a16="http://schemas.microsoft.com/office/drawing/2014/main" id="{D18BB864-6670-5EE6-1AE5-C0C6FA612010}"/>
              </a:ext>
            </a:extLst>
          </p:cNvPr>
          <p:cNvSpPr>
            <a:spLocks noGrp="1"/>
          </p:cNvSpPr>
          <p:nvPr>
            <p:ph type="title"/>
          </p:nvPr>
        </p:nvSpPr>
        <p:spPr>
          <a:xfrm>
            <a:off x="320452" y="-57557"/>
            <a:ext cx="10515600" cy="1154532"/>
          </a:xfrm>
        </p:spPr>
        <p:txBody>
          <a:bodyPr>
            <a:normAutofit/>
          </a:bodyPr>
          <a:lstStyle/>
          <a:p>
            <a:r>
              <a:rPr lang="es-ES" sz="3600" b="0" dirty="0">
                <a:solidFill>
                  <a:schemeClr val="bg1"/>
                </a:solidFill>
                <a:latin typeface="Impact" panose="020B0806030902050204" pitchFamily="34" charset="0"/>
              </a:rPr>
              <a:t>Flujo</a:t>
            </a:r>
            <a:br>
              <a:rPr lang="es-ES" sz="3600" dirty="0">
                <a:solidFill>
                  <a:schemeClr val="bg1"/>
                </a:solidFill>
                <a:latin typeface="Impact" panose="020B0806030902050204" pitchFamily="34" charset="0"/>
              </a:rPr>
            </a:br>
            <a:r>
              <a:rPr lang="es-ES" sz="1900" b="0" dirty="0">
                <a:solidFill>
                  <a:schemeClr val="bg1"/>
                </a:solidFill>
                <a:latin typeface="Impact" panose="020B0806030902050204" pitchFamily="34" charset="0"/>
              </a:rPr>
              <a:t>Inscripción de asignatura sin cupo (Fuera periodo de prelación)</a:t>
            </a:r>
            <a:endParaRPr lang="es-CL" sz="1900" b="0" dirty="0">
              <a:solidFill>
                <a:schemeClr val="bg1"/>
              </a:solidFill>
              <a:latin typeface="Impact" panose="020B0806030902050204" pitchFamily="34" charset="0"/>
            </a:endParaRPr>
          </a:p>
        </p:txBody>
      </p:sp>
      <p:pic>
        <p:nvPicPr>
          <p:cNvPr id="40" name="Imagen 4">
            <a:extLst>
              <a:ext uri="{FF2B5EF4-FFF2-40B4-BE49-F238E27FC236}">
                <a16:creationId xmlns:a16="http://schemas.microsoft.com/office/drawing/2014/main" id="{A7A60160-E074-D49B-A8F4-E42B3F17E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1888820-0977-2A53-3986-08FAED8DF0F3}"/>
              </a:ext>
            </a:extLst>
          </p:cNvPr>
          <p:cNvSpPr txBox="1"/>
          <p:nvPr/>
        </p:nvSpPr>
        <p:spPr>
          <a:xfrm>
            <a:off x="171147" y="964112"/>
            <a:ext cx="11687478" cy="575350"/>
          </a:xfrm>
          <a:prstGeom prst="rect">
            <a:avLst/>
          </a:prstGeom>
          <a:noFill/>
        </p:spPr>
        <p:txBody>
          <a:bodyPr wrap="square">
            <a:spAutoFit/>
          </a:bodyPr>
          <a:lstStyle/>
          <a:p>
            <a:pPr algn="just">
              <a:lnSpc>
                <a:spcPct val="107000"/>
              </a:lnSpc>
              <a:spcAft>
                <a:spcPts val="800"/>
              </a:spcAft>
            </a:pP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Se define un </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SLA de </a:t>
            </a:r>
            <a:r>
              <a:rPr lang="es-CL" sz="1500" b="1" kern="100" dirty="0">
                <a:latin typeface="Calibri" panose="020F0502020204030204" pitchFamily="34" charset="0"/>
                <a:ea typeface="Calibri" panose="020F0502020204030204" pitchFamily="34" charset="0"/>
                <a:cs typeface="Times New Roman" panose="02020603050405020304" pitchFamily="18" charset="0"/>
              </a:rPr>
              <a:t>7</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 días</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 desde que estudiante solicita inscripción de asignatura por los canales </a:t>
            </a:r>
            <a:r>
              <a:rPr lang="es-CL" sz="1500" kern="100" dirty="0">
                <a:latin typeface="Calibri" panose="020F0502020204030204" pitchFamily="34" charset="0"/>
                <a:ea typeface="Calibri" panose="020F0502020204030204" pitchFamily="34" charset="0"/>
                <a:cs typeface="Times New Roman" panose="02020603050405020304" pitchFamily="18" charset="0"/>
              </a:rPr>
              <a:t>establecidos </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hasta que se entrega respuesta de su solicitud. </a:t>
            </a:r>
          </a:p>
        </p:txBody>
      </p:sp>
      <p:sp>
        <p:nvSpPr>
          <p:cNvPr id="4" name="Diagrama de flujo: conector 3">
            <a:extLst>
              <a:ext uri="{FF2B5EF4-FFF2-40B4-BE49-F238E27FC236}">
                <a16:creationId xmlns:a16="http://schemas.microsoft.com/office/drawing/2014/main" id="{35B3F920-A8A4-5C55-9D03-36CB82CFE592}"/>
              </a:ext>
            </a:extLst>
          </p:cNvPr>
          <p:cNvSpPr/>
          <p:nvPr/>
        </p:nvSpPr>
        <p:spPr>
          <a:xfrm>
            <a:off x="4604699" y="5680522"/>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16" name="Diagrama de flujo: conector 15">
            <a:extLst>
              <a:ext uri="{FF2B5EF4-FFF2-40B4-BE49-F238E27FC236}">
                <a16:creationId xmlns:a16="http://schemas.microsoft.com/office/drawing/2014/main" id="{0CA2016B-CD60-368F-C940-DC1FF6643B0F}"/>
              </a:ext>
            </a:extLst>
          </p:cNvPr>
          <p:cNvSpPr/>
          <p:nvPr/>
        </p:nvSpPr>
        <p:spPr>
          <a:xfrm>
            <a:off x="5392109" y="2674942"/>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18" name="CuadroTexto 17">
            <a:extLst>
              <a:ext uri="{FF2B5EF4-FFF2-40B4-BE49-F238E27FC236}">
                <a16:creationId xmlns:a16="http://schemas.microsoft.com/office/drawing/2014/main" id="{3EB386C2-A6A0-EFE9-8AF8-FC576AB5D1B9}"/>
              </a:ext>
            </a:extLst>
          </p:cNvPr>
          <p:cNvSpPr txBox="1"/>
          <p:nvPr/>
        </p:nvSpPr>
        <p:spPr>
          <a:xfrm>
            <a:off x="5105653" y="6151075"/>
            <a:ext cx="6334986" cy="461665"/>
          </a:xfrm>
          <a:prstGeom prst="rect">
            <a:avLst/>
          </a:prstGeom>
          <a:noFill/>
        </p:spPr>
        <p:txBody>
          <a:bodyPr wrap="square">
            <a:spAutoFit/>
          </a:bodyPr>
          <a:lstStyle/>
          <a:p>
            <a:pPr algn="just">
              <a:spcAft>
                <a:spcPts val="800"/>
              </a:spcAft>
            </a:pP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Si programación ya posee sección planificada previamente, esta se abre </a:t>
            </a:r>
            <a:r>
              <a:rPr lang="es-ES" sz="1200" kern="100" dirty="0">
                <a:latin typeface="Calibri" panose="020F0502020204030204" pitchFamily="34" charset="0"/>
                <a:ea typeface="Calibri" panose="020F0502020204030204" pitchFamily="34" charset="0"/>
                <a:cs typeface="Times New Roman" panose="02020603050405020304" pitchFamily="18" charset="0"/>
              </a:rPr>
              <a:t>e informa </a:t>
            </a:r>
            <a:r>
              <a:rPr lang="es-ES" sz="1200" kern="100" dirty="0">
                <a:effectLst/>
                <a:latin typeface="Calibri" panose="020F0502020204030204" pitchFamily="34" charset="0"/>
                <a:ea typeface="Calibri" panose="020F0502020204030204" pitchFamily="34" charset="0"/>
                <a:cs typeface="Times New Roman" panose="02020603050405020304" pitchFamily="18" charset="0"/>
              </a:rPr>
              <a:t>directamente para respuesta de servicios académicos, ya que, fue prevista junto con el GOA anteriormente.</a:t>
            </a:r>
            <a:endParaRPr lang="es-CL"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Diagrama de flujo: conector 7">
            <a:extLst>
              <a:ext uri="{FF2B5EF4-FFF2-40B4-BE49-F238E27FC236}">
                <a16:creationId xmlns:a16="http://schemas.microsoft.com/office/drawing/2014/main" id="{D90F74DB-A744-976A-60B0-203972EBE77D}"/>
              </a:ext>
            </a:extLst>
          </p:cNvPr>
          <p:cNvSpPr/>
          <p:nvPr/>
        </p:nvSpPr>
        <p:spPr>
          <a:xfrm>
            <a:off x="6427607" y="2357458"/>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2" name="CuadroTexto 1">
            <a:extLst>
              <a:ext uri="{FF2B5EF4-FFF2-40B4-BE49-F238E27FC236}">
                <a16:creationId xmlns:a16="http://schemas.microsoft.com/office/drawing/2014/main" id="{9CD06BE7-72D9-DAA9-EDF6-ED97AB323FE6}"/>
              </a:ext>
            </a:extLst>
          </p:cNvPr>
          <p:cNvSpPr txBox="1"/>
          <p:nvPr/>
        </p:nvSpPr>
        <p:spPr>
          <a:xfrm>
            <a:off x="5130347" y="5059127"/>
            <a:ext cx="6334986" cy="461665"/>
          </a:xfrm>
          <a:prstGeom prst="rect">
            <a:avLst/>
          </a:prstGeom>
          <a:noFill/>
        </p:spPr>
        <p:txBody>
          <a:bodyPr wrap="square">
            <a:spAutoFit/>
          </a:bodyPr>
          <a:lstStyle/>
          <a:p>
            <a:pPr algn="just">
              <a:spcAft>
                <a:spcPts val="800"/>
              </a:spcAft>
            </a:pPr>
            <a:r>
              <a:rPr lang="es-CL" sz="1200" kern="100" dirty="0">
                <a:effectLst/>
                <a:latin typeface="Calibri" panose="020F0502020204030204" pitchFamily="34" charset="0"/>
                <a:ea typeface="Calibri" panose="020F0502020204030204" pitchFamily="34" charset="0"/>
                <a:cs typeface="Times New Roman" panose="02020603050405020304" pitchFamily="18" charset="0"/>
              </a:rPr>
              <a:t> Si </a:t>
            </a:r>
            <a:r>
              <a:rPr lang="es-CL" sz="1200" kern="100" dirty="0">
                <a:latin typeface="Calibri" panose="020F0502020204030204" pitchFamily="34" charset="0"/>
                <a:ea typeface="Calibri" panose="020F0502020204030204" pitchFamily="34" charset="0"/>
                <a:cs typeface="Times New Roman" panose="02020603050405020304" pitchFamily="18" charset="0"/>
              </a:rPr>
              <a:t>existen </a:t>
            </a:r>
            <a:r>
              <a:rPr lang="es-CL" sz="1200" kern="100" dirty="0">
                <a:effectLst/>
                <a:latin typeface="Calibri" panose="020F0502020204030204" pitchFamily="34" charset="0"/>
                <a:ea typeface="Calibri" panose="020F0502020204030204" pitchFamily="34" charset="0"/>
                <a:cs typeface="Times New Roman" panose="02020603050405020304" pitchFamily="18" charset="0"/>
              </a:rPr>
              <a:t>secciones con cupo se notifica al estudiante y se cierra el caso en primera línea con la categoría 2.1.12.20 inscripción de asignatura en sección disponible. </a:t>
            </a:r>
          </a:p>
        </p:txBody>
      </p:sp>
      <p:sp>
        <p:nvSpPr>
          <p:cNvPr id="3" name="Diagrama de flujo: conector 2">
            <a:extLst>
              <a:ext uri="{FF2B5EF4-FFF2-40B4-BE49-F238E27FC236}">
                <a16:creationId xmlns:a16="http://schemas.microsoft.com/office/drawing/2014/main" id="{665B9018-59E9-4F0A-60DA-7E625462A1E2}"/>
              </a:ext>
            </a:extLst>
          </p:cNvPr>
          <p:cNvSpPr/>
          <p:nvPr/>
        </p:nvSpPr>
        <p:spPr>
          <a:xfrm>
            <a:off x="4590495" y="6243664"/>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endParaRPr lang="es-CL" dirty="0"/>
          </a:p>
        </p:txBody>
      </p:sp>
      <p:sp>
        <p:nvSpPr>
          <p:cNvPr id="5" name="Diagrama de flujo: conector 4">
            <a:extLst>
              <a:ext uri="{FF2B5EF4-FFF2-40B4-BE49-F238E27FC236}">
                <a16:creationId xmlns:a16="http://schemas.microsoft.com/office/drawing/2014/main" id="{854F2D7F-FA89-B8BC-68AE-B430E6751F0C}"/>
              </a:ext>
            </a:extLst>
          </p:cNvPr>
          <p:cNvSpPr/>
          <p:nvPr/>
        </p:nvSpPr>
        <p:spPr>
          <a:xfrm>
            <a:off x="8509703" y="2644026"/>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endParaRPr lang="es-CL" dirty="0"/>
          </a:p>
        </p:txBody>
      </p:sp>
    </p:spTree>
    <p:extLst>
      <p:ext uri="{BB962C8B-B14F-4D97-AF65-F5344CB8AC3E}">
        <p14:creationId xmlns:p14="http://schemas.microsoft.com/office/powerpoint/2010/main" val="392049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9BF2B7F-35E5-D86B-CECB-C5BA5F25AAB5}"/>
              </a:ext>
            </a:extLst>
          </p:cNvPr>
          <p:cNvPicPr>
            <a:picLocks noChangeAspect="1"/>
          </p:cNvPicPr>
          <p:nvPr/>
        </p:nvPicPr>
        <p:blipFill>
          <a:blip r:embed="rId2"/>
          <a:stretch>
            <a:fillRect/>
          </a:stretch>
        </p:blipFill>
        <p:spPr>
          <a:xfrm>
            <a:off x="4962994" y="1540482"/>
            <a:ext cx="5873057" cy="3334702"/>
          </a:xfrm>
          <a:prstGeom prst="rect">
            <a:avLst/>
          </a:prstGeom>
        </p:spPr>
      </p:pic>
      <p:sp>
        <p:nvSpPr>
          <p:cNvPr id="10" name="Rectángulo 9">
            <a:extLst>
              <a:ext uri="{FF2B5EF4-FFF2-40B4-BE49-F238E27FC236}">
                <a16:creationId xmlns:a16="http://schemas.microsoft.com/office/drawing/2014/main" id="{0358B54E-43F1-634D-07DE-835501917CD0}"/>
              </a:ext>
            </a:extLst>
          </p:cNvPr>
          <p:cNvSpPr/>
          <p:nvPr/>
        </p:nvSpPr>
        <p:spPr>
          <a:xfrm>
            <a:off x="-2" y="6048643"/>
            <a:ext cx="2117560" cy="881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6E8EF068-D512-DBE1-AC0E-7201ECF58CA8}"/>
              </a:ext>
            </a:extLst>
          </p:cNvPr>
          <p:cNvSpPr/>
          <p:nvPr/>
        </p:nvSpPr>
        <p:spPr>
          <a:xfrm>
            <a:off x="0" y="982875"/>
            <a:ext cx="1737360" cy="58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Diagrama de flujo: conector 15">
            <a:extLst>
              <a:ext uri="{FF2B5EF4-FFF2-40B4-BE49-F238E27FC236}">
                <a16:creationId xmlns:a16="http://schemas.microsoft.com/office/drawing/2014/main" id="{0CA2016B-CD60-368F-C940-DC1FF6643B0F}"/>
              </a:ext>
            </a:extLst>
          </p:cNvPr>
          <p:cNvSpPr/>
          <p:nvPr/>
        </p:nvSpPr>
        <p:spPr>
          <a:xfrm>
            <a:off x="7791497" y="2894878"/>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1</a:t>
            </a:r>
            <a:endParaRPr lang="es-CL" dirty="0"/>
          </a:p>
        </p:txBody>
      </p:sp>
      <p:sp>
        <p:nvSpPr>
          <p:cNvPr id="17" name="Diagrama de flujo: conector 16">
            <a:extLst>
              <a:ext uri="{FF2B5EF4-FFF2-40B4-BE49-F238E27FC236}">
                <a16:creationId xmlns:a16="http://schemas.microsoft.com/office/drawing/2014/main" id="{B14EDDA1-57AE-070E-1806-F67BB4FFF55F}"/>
              </a:ext>
            </a:extLst>
          </p:cNvPr>
          <p:cNvSpPr/>
          <p:nvPr/>
        </p:nvSpPr>
        <p:spPr>
          <a:xfrm>
            <a:off x="4590709" y="508094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21" name="CuadroTexto 20">
            <a:extLst>
              <a:ext uri="{FF2B5EF4-FFF2-40B4-BE49-F238E27FC236}">
                <a16:creationId xmlns:a16="http://schemas.microsoft.com/office/drawing/2014/main" id="{22932843-BDA1-FAA7-936F-701F9E8C2F6D}"/>
              </a:ext>
            </a:extLst>
          </p:cNvPr>
          <p:cNvSpPr txBox="1"/>
          <p:nvPr/>
        </p:nvSpPr>
        <p:spPr>
          <a:xfrm>
            <a:off x="5002193" y="5193986"/>
            <a:ext cx="6334986" cy="276999"/>
          </a:xfrm>
          <a:prstGeom prst="rect">
            <a:avLst/>
          </a:prstGeom>
          <a:noFill/>
        </p:spPr>
        <p:txBody>
          <a:bodyPr wrap="square">
            <a:spAutoFit/>
          </a:bodyPr>
          <a:lstStyle/>
          <a:p>
            <a:pPr algn="just">
              <a:spcAft>
                <a:spcPts val="800"/>
              </a:spcAft>
            </a:pPr>
            <a:r>
              <a:rPr lang="es-ES" sz="1200" kern="100" dirty="0">
                <a:latin typeface="Calibri" panose="020F0502020204030204" pitchFamily="34" charset="0"/>
                <a:ea typeface="Calibri" panose="020F0502020204030204" pitchFamily="34" charset="0"/>
                <a:cs typeface="Times New Roman" panose="02020603050405020304" pitchFamily="18" charset="0"/>
              </a:rPr>
              <a:t>S</a:t>
            </a:r>
            <a:r>
              <a:rPr lang="es-CL" sz="1200" kern="100" dirty="0" err="1">
                <a:latin typeface="Calibri" panose="020F0502020204030204" pitchFamily="34" charset="0"/>
                <a:ea typeface="Calibri" panose="020F0502020204030204" pitchFamily="34" charset="0"/>
                <a:cs typeface="Times New Roman" panose="02020603050405020304" pitchFamily="18" charset="0"/>
              </a:rPr>
              <a:t>ervicios</a:t>
            </a:r>
            <a:r>
              <a:rPr lang="es-CL" sz="1200" kern="100" dirty="0">
                <a:latin typeface="Calibri" panose="020F0502020204030204" pitchFamily="34" charset="0"/>
                <a:ea typeface="Calibri" panose="020F0502020204030204" pitchFamily="34" charset="0"/>
                <a:cs typeface="Times New Roman" panose="02020603050405020304" pitchFamily="18" charset="0"/>
              </a:rPr>
              <a:t> académicos analiza y verifica si corresponde derivar, sino notifica respuesta al estudiante.</a:t>
            </a:r>
            <a:endParaRPr lang="es-CL"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2" name="Tabla 31">
            <a:extLst>
              <a:ext uri="{FF2B5EF4-FFF2-40B4-BE49-F238E27FC236}">
                <a16:creationId xmlns:a16="http://schemas.microsoft.com/office/drawing/2014/main" id="{9B81678A-54EF-2AB4-34AC-334AFDBBF277}"/>
              </a:ext>
            </a:extLst>
          </p:cNvPr>
          <p:cNvGraphicFramePr>
            <a:graphicFrameLocks noGrp="1"/>
          </p:cNvGraphicFramePr>
          <p:nvPr>
            <p:extLst>
              <p:ext uri="{D42A27DB-BD31-4B8C-83A1-F6EECF244321}">
                <p14:modId xmlns:p14="http://schemas.microsoft.com/office/powerpoint/2010/main" val="384163640"/>
              </p:ext>
            </p:extLst>
          </p:nvPr>
        </p:nvGraphicFramePr>
        <p:xfrm>
          <a:off x="324326" y="1556638"/>
          <a:ext cx="4044474" cy="4641469"/>
        </p:xfrm>
        <a:graphic>
          <a:graphicData uri="http://schemas.openxmlformats.org/drawingml/2006/table">
            <a:tbl>
              <a:tblPr>
                <a:tableStyleId>{5C22544A-7EE6-4342-B048-85BDC9FD1C3A}</a:tableStyleId>
              </a:tblPr>
              <a:tblGrid>
                <a:gridCol w="1763675">
                  <a:extLst>
                    <a:ext uri="{9D8B030D-6E8A-4147-A177-3AD203B41FA5}">
                      <a16:colId xmlns:a16="http://schemas.microsoft.com/office/drawing/2014/main" val="237152963"/>
                    </a:ext>
                  </a:extLst>
                </a:gridCol>
                <a:gridCol w="1296599">
                  <a:extLst>
                    <a:ext uri="{9D8B030D-6E8A-4147-A177-3AD203B41FA5}">
                      <a16:colId xmlns:a16="http://schemas.microsoft.com/office/drawing/2014/main" val="857627693"/>
                    </a:ext>
                  </a:extLst>
                </a:gridCol>
                <a:gridCol w="984200">
                  <a:extLst>
                    <a:ext uri="{9D8B030D-6E8A-4147-A177-3AD203B41FA5}">
                      <a16:colId xmlns:a16="http://schemas.microsoft.com/office/drawing/2014/main" val="3756185215"/>
                    </a:ext>
                  </a:extLst>
                </a:gridCol>
              </a:tblGrid>
              <a:tr h="344341">
                <a:tc>
                  <a:txBody>
                    <a:bodyPr/>
                    <a:lstStyle/>
                    <a:p>
                      <a:pPr algn="ctr">
                        <a:lnSpc>
                          <a:spcPct val="115000"/>
                        </a:lnSpc>
                        <a:spcAft>
                          <a:spcPts val="800"/>
                        </a:spcAft>
                      </a:pPr>
                      <a:r>
                        <a:rPr lang="en-U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Actividad</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Responsable</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SLA de atención</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extLst>
                  <a:ext uri="{0D108BD9-81ED-4DB2-BD59-A6C34878D82A}">
                    <a16:rowId xmlns:a16="http://schemas.microsoft.com/office/drawing/2014/main" val="3943222787"/>
                  </a:ext>
                </a:extLst>
              </a:tr>
              <a:tr h="344341">
                <a:tc>
                  <a:txBody>
                    <a:bodyPr/>
                    <a:lstStyle/>
                    <a:p>
                      <a:pPr>
                        <a:lnSpc>
                          <a:spcPct val="115000"/>
                        </a:lnSpc>
                        <a:spcAft>
                          <a:spcPts val="8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Registrar y analizar requerimiento</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Primera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línea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1 día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1907429786"/>
                  </a:ext>
                </a:extLst>
              </a:tr>
              <a:tr h="585969">
                <a:tc>
                  <a:txBody>
                    <a:bodyPr/>
                    <a:lstStyle/>
                    <a:p>
                      <a:pPr>
                        <a:lnSpc>
                          <a:spcPct val="115000"/>
                        </a:lnSpc>
                        <a:spcBef>
                          <a:spcPts val="300"/>
                        </a:spcBef>
                        <a:spcAft>
                          <a:spcPts val="300"/>
                        </a:spcAft>
                      </a:pPr>
                      <a:r>
                        <a:rPr lang="en-US" sz="1200" kern="100" dirty="0" err="1">
                          <a:effectLst/>
                          <a:latin typeface="Calibri" panose="020F0502020204030204" pitchFamily="34" charset="0"/>
                          <a:ea typeface="Calibri" panose="020F0502020204030204" pitchFamily="34" charset="0"/>
                          <a:cs typeface="Calibri" panose="020F0502020204030204" pitchFamily="34" charset="0"/>
                        </a:rPr>
                        <a:t>Analizar</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requerimiento</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notificar</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respuesta</a:t>
                      </a:r>
                      <a:r>
                        <a:rPr lang="en-US" sz="1200" kern="100" dirty="0">
                          <a:effectLst/>
                          <a:latin typeface="Calibri" panose="020F0502020204030204" pitchFamily="34" charset="0"/>
                          <a:ea typeface="Calibri" panose="020F0502020204030204" pitchFamily="34" charset="0"/>
                          <a:cs typeface="Calibri" panose="020F0502020204030204" pitchFamily="34" charset="0"/>
                        </a:rPr>
                        <a:t> a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estudiante</a:t>
                      </a:r>
                      <a:r>
                        <a:rPr lang="en-US" sz="1200" kern="100" dirty="0">
                          <a:effectLst/>
                          <a:latin typeface="Calibri" panose="020F0502020204030204" pitchFamily="34" charset="0"/>
                          <a:ea typeface="Calibri" panose="020F0502020204030204" pitchFamily="34" charset="0"/>
                          <a:cs typeface="Calibri" panose="020F0502020204030204" pitchFamily="34" charset="0"/>
                        </a:rPr>
                        <a:t> o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derivar</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Segunda línea</a:t>
                      </a:r>
                    </a:p>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1772486104"/>
                  </a:ext>
                </a:extLst>
              </a:tr>
              <a:tr h="1231166">
                <a:tc>
                  <a:txBody>
                    <a:bodyPr/>
                    <a:lstStyle/>
                    <a:p>
                      <a:pPr>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Revisión requerimiento, entrega aprobación, notifica respuesta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Equipo GOA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SLA según categoría, considerar días de gestión anterior (1° y 2° línea)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487368055"/>
                  </a:ext>
                </a:extLst>
              </a:tr>
              <a:tr h="1408531">
                <a:tc>
                  <a:txBody>
                    <a:bodyPr/>
                    <a:lstStyle/>
                    <a:p>
                      <a:pPr>
                        <a:lnSpc>
                          <a:spcPct val="115000"/>
                        </a:lnSpc>
                        <a:spcBef>
                          <a:spcPts val="300"/>
                        </a:spcBef>
                        <a:spcAft>
                          <a:spcPts val="300"/>
                        </a:spcAft>
                      </a:pPr>
                      <a:r>
                        <a:rPr lang="en-US" sz="1200" kern="100" dirty="0" err="1">
                          <a:effectLst/>
                          <a:latin typeface="Calibri" panose="020F0502020204030204" pitchFamily="34" charset="0"/>
                          <a:ea typeface="Calibri" panose="020F0502020204030204" pitchFamily="34" charset="0"/>
                          <a:cs typeface="Calibri" panose="020F0502020204030204" pitchFamily="34" charset="0"/>
                        </a:rPr>
                        <a:t>Procesa</a:t>
                      </a:r>
                      <a:r>
                        <a:rPr lang="en-US" sz="1200" kern="100" dirty="0">
                          <a:effectLst/>
                          <a:latin typeface="Calibri" panose="020F0502020204030204" pitchFamily="34" charset="0"/>
                          <a:ea typeface="Calibri" panose="020F0502020204030204" pitchFamily="34" charset="0"/>
                          <a:cs typeface="Calibri" panose="020F0502020204030204" pitchFamily="34" charset="0"/>
                        </a:rPr>
                        <a:t>  y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notifica</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requerimiento</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Registro Curricular</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SLA según categoría, considerar días de gestión anterior (1°,2° línea y GOA)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3148386217"/>
                  </a:ext>
                </a:extLst>
              </a:tr>
            </a:tbl>
          </a:graphicData>
        </a:graphic>
      </p:graphicFrame>
      <p:sp>
        <p:nvSpPr>
          <p:cNvPr id="33" name="Rectángulo 32">
            <a:extLst>
              <a:ext uri="{FF2B5EF4-FFF2-40B4-BE49-F238E27FC236}">
                <a16:creationId xmlns:a16="http://schemas.microsoft.com/office/drawing/2014/main" id="{50A81FA3-B4BF-2DD8-464F-B5B05169EF04}"/>
              </a:ext>
            </a:extLst>
          </p:cNvPr>
          <p:cNvSpPr/>
          <p:nvPr/>
        </p:nvSpPr>
        <p:spPr>
          <a:xfrm>
            <a:off x="1177226" y="6243664"/>
            <a:ext cx="2413907" cy="49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SLA Total: 15 días </a:t>
            </a:r>
            <a:endParaRPr lang="es-CL"/>
          </a:p>
        </p:txBody>
      </p:sp>
      <p:sp>
        <p:nvSpPr>
          <p:cNvPr id="35" name="Botón de acción: ir hacia delante o siguiente 34">
            <a:hlinkClick r:id="rId3" action="ppaction://hlinksldjump" highlightClick="1"/>
            <a:extLst>
              <a:ext uri="{FF2B5EF4-FFF2-40B4-BE49-F238E27FC236}">
                <a16:creationId xmlns:a16="http://schemas.microsoft.com/office/drawing/2014/main" id="{DDB0B71B-3EF9-19E8-8D01-5BC02322488E}"/>
              </a:ext>
            </a:extLst>
          </p:cNvPr>
          <p:cNvSpPr/>
          <p:nvPr/>
        </p:nvSpPr>
        <p:spPr>
          <a:xfrm>
            <a:off x="11553990" y="6288929"/>
            <a:ext cx="418641" cy="380717"/>
          </a:xfrm>
          <a:prstGeom prst="actionButtonForwardNex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Imagen 2">
            <a:extLst>
              <a:ext uri="{FF2B5EF4-FFF2-40B4-BE49-F238E27FC236}">
                <a16:creationId xmlns:a16="http://schemas.microsoft.com/office/drawing/2014/main" id="{862618A0-1C71-6881-8F79-0AF233C56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6716"/>
            <a:ext cx="12192001" cy="1038225"/>
          </a:xfrm>
          <a:prstGeom prst="rect">
            <a:avLst/>
          </a:prstGeom>
          <a:noFill/>
          <a:extLst>
            <a:ext uri="{909E8E84-426E-40DD-AFC4-6F175D3DCCD1}">
              <a14:hiddenFill xmlns:a14="http://schemas.microsoft.com/office/drawing/2010/main">
                <a:solidFill>
                  <a:srgbClr val="FFFFFF"/>
                </a:solidFill>
              </a14:hiddenFill>
            </a:ext>
          </a:extLst>
        </p:spPr>
      </p:pic>
      <p:sp>
        <p:nvSpPr>
          <p:cNvPr id="39" name="Título 38">
            <a:extLst>
              <a:ext uri="{FF2B5EF4-FFF2-40B4-BE49-F238E27FC236}">
                <a16:creationId xmlns:a16="http://schemas.microsoft.com/office/drawing/2014/main" id="{D18BB864-6670-5EE6-1AE5-C0C6FA612010}"/>
              </a:ext>
            </a:extLst>
          </p:cNvPr>
          <p:cNvSpPr>
            <a:spLocks noGrp="1"/>
          </p:cNvSpPr>
          <p:nvPr>
            <p:ph type="title"/>
          </p:nvPr>
        </p:nvSpPr>
        <p:spPr>
          <a:xfrm>
            <a:off x="320452" y="-57557"/>
            <a:ext cx="10515600" cy="1154532"/>
          </a:xfrm>
        </p:spPr>
        <p:txBody>
          <a:bodyPr>
            <a:normAutofit/>
          </a:bodyPr>
          <a:lstStyle/>
          <a:p>
            <a:r>
              <a:rPr lang="es-ES" sz="3600" b="0" dirty="0">
                <a:solidFill>
                  <a:schemeClr val="bg1"/>
                </a:solidFill>
                <a:latin typeface="Impact" panose="020B0806030902050204" pitchFamily="34" charset="0"/>
              </a:rPr>
              <a:t>Flujo</a:t>
            </a:r>
            <a:br>
              <a:rPr lang="es-ES" sz="3600" dirty="0">
                <a:solidFill>
                  <a:schemeClr val="bg1"/>
                </a:solidFill>
              </a:rPr>
            </a:br>
            <a:r>
              <a:rPr lang="es-ES" sz="1900" b="0" dirty="0">
                <a:solidFill>
                  <a:schemeClr val="bg1"/>
                </a:solidFill>
                <a:latin typeface="Impact" panose="020B0806030902050204" pitchFamily="34" charset="0"/>
              </a:rPr>
              <a:t>Otros Requerimientos</a:t>
            </a:r>
            <a:endParaRPr lang="es-CL" sz="1900" b="0" dirty="0">
              <a:solidFill>
                <a:schemeClr val="bg1"/>
              </a:solidFill>
              <a:latin typeface="Impact" panose="020B0806030902050204" pitchFamily="34" charset="0"/>
            </a:endParaRPr>
          </a:p>
        </p:txBody>
      </p:sp>
      <p:pic>
        <p:nvPicPr>
          <p:cNvPr id="40" name="Imagen 4">
            <a:extLst>
              <a:ext uri="{FF2B5EF4-FFF2-40B4-BE49-F238E27FC236}">
                <a16:creationId xmlns:a16="http://schemas.microsoft.com/office/drawing/2014/main" id="{A7A60160-E074-D49B-A8F4-E42B3F17E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1888820-0977-2A53-3986-08FAED8DF0F3}"/>
              </a:ext>
            </a:extLst>
          </p:cNvPr>
          <p:cNvSpPr txBox="1"/>
          <p:nvPr/>
        </p:nvSpPr>
        <p:spPr>
          <a:xfrm>
            <a:off x="178102" y="1119322"/>
            <a:ext cx="11687478" cy="328360"/>
          </a:xfrm>
          <a:prstGeom prst="rect">
            <a:avLst/>
          </a:prstGeom>
          <a:noFill/>
        </p:spPr>
        <p:txBody>
          <a:bodyPr wrap="square">
            <a:spAutoFit/>
          </a:bodyPr>
          <a:lstStyle/>
          <a:p>
            <a:pPr algn="just">
              <a:lnSpc>
                <a:spcPct val="107000"/>
              </a:lnSpc>
              <a:spcAft>
                <a:spcPts val="800"/>
              </a:spcAft>
            </a:pP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Se define un </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SLA de 15 días</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 desde que estudiante solicita convalidación en Gestiona tu Caso hasta que se entrega respuesta de su solicitud. </a:t>
            </a:r>
          </a:p>
        </p:txBody>
      </p:sp>
      <p:sp>
        <p:nvSpPr>
          <p:cNvPr id="4" name="Diagrama de flujo: conector 3">
            <a:extLst>
              <a:ext uri="{FF2B5EF4-FFF2-40B4-BE49-F238E27FC236}">
                <a16:creationId xmlns:a16="http://schemas.microsoft.com/office/drawing/2014/main" id="{35B3F920-A8A4-5C55-9D03-36CB82CFE592}"/>
              </a:ext>
            </a:extLst>
          </p:cNvPr>
          <p:cNvSpPr/>
          <p:nvPr/>
        </p:nvSpPr>
        <p:spPr>
          <a:xfrm>
            <a:off x="4590709" y="5715122"/>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5" name="CuadroTexto 4">
            <a:extLst>
              <a:ext uri="{FF2B5EF4-FFF2-40B4-BE49-F238E27FC236}">
                <a16:creationId xmlns:a16="http://schemas.microsoft.com/office/drawing/2014/main" id="{5A5B48EC-BF18-FD6D-4A04-FEB973867B3D}"/>
              </a:ext>
            </a:extLst>
          </p:cNvPr>
          <p:cNvSpPr txBox="1"/>
          <p:nvPr/>
        </p:nvSpPr>
        <p:spPr>
          <a:xfrm>
            <a:off x="5002193" y="5771644"/>
            <a:ext cx="6551797" cy="276999"/>
          </a:xfrm>
          <a:prstGeom prst="rect">
            <a:avLst/>
          </a:prstGeom>
          <a:noFill/>
        </p:spPr>
        <p:txBody>
          <a:bodyPr wrap="square">
            <a:spAutoFit/>
          </a:bodyPr>
          <a:lstStyle/>
          <a:p>
            <a:pPr algn="just">
              <a:spcAft>
                <a:spcPts val="800"/>
              </a:spcAft>
            </a:pPr>
            <a:r>
              <a:rPr lang="es-ES" sz="1200" kern="100" dirty="0">
                <a:latin typeface="Calibri" panose="020F0502020204030204" pitchFamily="34" charset="0"/>
                <a:cs typeface="Times New Roman" panose="02020603050405020304" pitchFamily="18" charset="0"/>
              </a:rPr>
              <a:t>Procesa requerimiento vía banner y notifica resultado a equipo GOA.</a:t>
            </a:r>
            <a:endParaRPr lang="es-CL" sz="1200" kern="100" dirty="0">
              <a:latin typeface="Calibri" panose="020F0502020204030204" pitchFamily="34" charset="0"/>
              <a:cs typeface="Times New Roman" panose="02020603050405020304" pitchFamily="18" charset="0"/>
            </a:endParaRPr>
          </a:p>
        </p:txBody>
      </p:sp>
      <p:sp>
        <p:nvSpPr>
          <p:cNvPr id="8" name="Diagrama de flujo: conector 7">
            <a:extLst>
              <a:ext uri="{FF2B5EF4-FFF2-40B4-BE49-F238E27FC236}">
                <a16:creationId xmlns:a16="http://schemas.microsoft.com/office/drawing/2014/main" id="{D90F74DB-A744-976A-60B0-203972EBE77D}"/>
              </a:ext>
            </a:extLst>
          </p:cNvPr>
          <p:cNvSpPr/>
          <p:nvPr/>
        </p:nvSpPr>
        <p:spPr>
          <a:xfrm>
            <a:off x="10077881" y="2446942"/>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a:t>
            </a:r>
            <a:endParaRPr lang="es-CL" dirty="0"/>
          </a:p>
        </p:txBody>
      </p:sp>
    </p:spTree>
    <p:extLst>
      <p:ext uri="{BB962C8B-B14F-4D97-AF65-F5344CB8AC3E}">
        <p14:creationId xmlns:p14="http://schemas.microsoft.com/office/powerpoint/2010/main" val="20451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5AFA9-6737-58C8-BA33-774F24EE92FA}"/>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CA7D4E51-CF91-C587-7576-68D11FFE5E55}"/>
              </a:ext>
            </a:extLst>
          </p:cNvPr>
          <p:cNvSpPr/>
          <p:nvPr/>
        </p:nvSpPr>
        <p:spPr>
          <a:xfrm>
            <a:off x="190098" y="1391957"/>
            <a:ext cx="1737360" cy="1369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10" name="Rectángulo 9">
            <a:extLst>
              <a:ext uri="{FF2B5EF4-FFF2-40B4-BE49-F238E27FC236}">
                <a16:creationId xmlns:a16="http://schemas.microsoft.com/office/drawing/2014/main" id="{5F2D7AD9-0419-FE92-4F75-D5488F38FB2A}"/>
              </a:ext>
            </a:extLst>
          </p:cNvPr>
          <p:cNvSpPr/>
          <p:nvPr/>
        </p:nvSpPr>
        <p:spPr>
          <a:xfrm>
            <a:off x="-2" y="6048643"/>
            <a:ext cx="2117560" cy="881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0C034070-4590-A0AF-77E3-C973AE5D3B2B}"/>
              </a:ext>
            </a:extLst>
          </p:cNvPr>
          <p:cNvSpPr/>
          <p:nvPr/>
        </p:nvSpPr>
        <p:spPr>
          <a:xfrm>
            <a:off x="0" y="982875"/>
            <a:ext cx="1737360" cy="58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Imagen 2">
            <a:extLst>
              <a:ext uri="{FF2B5EF4-FFF2-40B4-BE49-F238E27FC236}">
                <a16:creationId xmlns:a16="http://schemas.microsoft.com/office/drawing/2014/main" id="{C74BD9FA-326D-82AD-B7CF-3AF03C97B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6716"/>
            <a:ext cx="12192001" cy="1038225"/>
          </a:xfrm>
          <a:prstGeom prst="rect">
            <a:avLst/>
          </a:prstGeom>
          <a:noFill/>
          <a:extLst>
            <a:ext uri="{909E8E84-426E-40DD-AFC4-6F175D3DCCD1}">
              <a14:hiddenFill xmlns:a14="http://schemas.microsoft.com/office/drawing/2010/main">
                <a:solidFill>
                  <a:srgbClr val="FFFFFF"/>
                </a:solidFill>
              </a14:hiddenFill>
            </a:ext>
          </a:extLst>
        </p:spPr>
      </p:pic>
      <p:sp>
        <p:nvSpPr>
          <p:cNvPr id="39" name="Título 38">
            <a:extLst>
              <a:ext uri="{FF2B5EF4-FFF2-40B4-BE49-F238E27FC236}">
                <a16:creationId xmlns:a16="http://schemas.microsoft.com/office/drawing/2014/main" id="{75275063-6FBC-1570-392B-F5FD2B8EFD5D}"/>
              </a:ext>
            </a:extLst>
          </p:cNvPr>
          <p:cNvSpPr>
            <a:spLocks noGrp="1"/>
          </p:cNvSpPr>
          <p:nvPr>
            <p:ph type="title"/>
          </p:nvPr>
        </p:nvSpPr>
        <p:spPr>
          <a:xfrm>
            <a:off x="320452" y="-57557"/>
            <a:ext cx="10515600" cy="1154532"/>
          </a:xfrm>
        </p:spPr>
        <p:txBody>
          <a:bodyPr>
            <a:normAutofit/>
          </a:bodyPr>
          <a:lstStyle/>
          <a:p>
            <a:r>
              <a:rPr lang="es-ES" sz="3600" b="0" dirty="0">
                <a:solidFill>
                  <a:schemeClr val="bg1"/>
                </a:solidFill>
                <a:latin typeface="Impact" panose="020B0806030902050204" pitchFamily="34" charset="0"/>
              </a:rPr>
              <a:t>Categorías Otros Requerimientos</a:t>
            </a:r>
            <a:endParaRPr lang="es-CL" sz="3600" b="0" dirty="0">
              <a:solidFill>
                <a:schemeClr val="bg1"/>
              </a:solidFill>
              <a:latin typeface="Impact" panose="020B0806030902050204" pitchFamily="34" charset="0"/>
            </a:endParaRPr>
          </a:p>
        </p:txBody>
      </p:sp>
      <p:pic>
        <p:nvPicPr>
          <p:cNvPr id="40" name="Imagen 4">
            <a:extLst>
              <a:ext uri="{FF2B5EF4-FFF2-40B4-BE49-F238E27FC236}">
                <a16:creationId xmlns:a16="http://schemas.microsoft.com/office/drawing/2014/main" id="{A12EFB81-874B-92EF-BE3D-7E97350DE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Tabla 26">
            <a:extLst>
              <a:ext uri="{FF2B5EF4-FFF2-40B4-BE49-F238E27FC236}">
                <a16:creationId xmlns:a16="http://schemas.microsoft.com/office/drawing/2014/main" id="{2BD8C62D-249D-09BF-58AE-AC7D25C44FEC}"/>
              </a:ext>
            </a:extLst>
          </p:cNvPr>
          <p:cNvGraphicFramePr>
            <a:graphicFrameLocks noGrp="1"/>
          </p:cNvGraphicFramePr>
          <p:nvPr>
            <p:extLst>
              <p:ext uri="{D42A27DB-BD31-4B8C-83A1-F6EECF244321}">
                <p14:modId xmlns:p14="http://schemas.microsoft.com/office/powerpoint/2010/main" val="526718147"/>
              </p:ext>
            </p:extLst>
          </p:nvPr>
        </p:nvGraphicFramePr>
        <p:xfrm>
          <a:off x="757067" y="1415748"/>
          <a:ext cx="10677861" cy="5032918"/>
        </p:xfrm>
        <a:graphic>
          <a:graphicData uri="http://schemas.openxmlformats.org/drawingml/2006/table">
            <a:tbl>
              <a:tblPr firstRow="1" firstCol="1" bandRow="1"/>
              <a:tblGrid>
                <a:gridCol w="2194119">
                  <a:extLst>
                    <a:ext uri="{9D8B030D-6E8A-4147-A177-3AD203B41FA5}">
                      <a16:colId xmlns:a16="http://schemas.microsoft.com/office/drawing/2014/main" val="3385343144"/>
                    </a:ext>
                  </a:extLst>
                </a:gridCol>
                <a:gridCol w="845814">
                  <a:extLst>
                    <a:ext uri="{9D8B030D-6E8A-4147-A177-3AD203B41FA5}">
                      <a16:colId xmlns:a16="http://schemas.microsoft.com/office/drawing/2014/main" val="2936796701"/>
                    </a:ext>
                  </a:extLst>
                </a:gridCol>
                <a:gridCol w="447179">
                  <a:extLst>
                    <a:ext uri="{9D8B030D-6E8A-4147-A177-3AD203B41FA5}">
                      <a16:colId xmlns:a16="http://schemas.microsoft.com/office/drawing/2014/main" val="862981352"/>
                    </a:ext>
                  </a:extLst>
                </a:gridCol>
                <a:gridCol w="1094581">
                  <a:extLst>
                    <a:ext uri="{9D8B030D-6E8A-4147-A177-3AD203B41FA5}">
                      <a16:colId xmlns:a16="http://schemas.microsoft.com/office/drawing/2014/main" val="3244691218"/>
                    </a:ext>
                  </a:extLst>
                </a:gridCol>
                <a:gridCol w="1345797">
                  <a:extLst>
                    <a:ext uri="{9D8B030D-6E8A-4147-A177-3AD203B41FA5}">
                      <a16:colId xmlns:a16="http://schemas.microsoft.com/office/drawing/2014/main" val="680788459"/>
                    </a:ext>
                  </a:extLst>
                </a:gridCol>
                <a:gridCol w="1501311">
                  <a:extLst>
                    <a:ext uri="{9D8B030D-6E8A-4147-A177-3AD203B41FA5}">
                      <a16:colId xmlns:a16="http://schemas.microsoft.com/office/drawing/2014/main" val="2003934361"/>
                    </a:ext>
                  </a:extLst>
                </a:gridCol>
                <a:gridCol w="1122098">
                  <a:extLst>
                    <a:ext uri="{9D8B030D-6E8A-4147-A177-3AD203B41FA5}">
                      <a16:colId xmlns:a16="http://schemas.microsoft.com/office/drawing/2014/main" val="1211366639"/>
                    </a:ext>
                  </a:extLst>
                </a:gridCol>
                <a:gridCol w="1002472">
                  <a:extLst>
                    <a:ext uri="{9D8B030D-6E8A-4147-A177-3AD203B41FA5}">
                      <a16:colId xmlns:a16="http://schemas.microsoft.com/office/drawing/2014/main" val="3326422569"/>
                    </a:ext>
                  </a:extLst>
                </a:gridCol>
                <a:gridCol w="1124490">
                  <a:extLst>
                    <a:ext uri="{9D8B030D-6E8A-4147-A177-3AD203B41FA5}">
                      <a16:colId xmlns:a16="http://schemas.microsoft.com/office/drawing/2014/main" val="1154303512"/>
                    </a:ext>
                  </a:extLst>
                </a:gridCol>
              </a:tblGrid>
              <a:tr h="203654">
                <a:tc>
                  <a:txBody>
                    <a:bodyPr/>
                    <a:lstStyle/>
                    <a:p>
                      <a:pPr algn="ctr">
                        <a:lnSpc>
                          <a:spcPct val="107000"/>
                        </a:lnSpc>
                        <a:spcAft>
                          <a:spcPts val="800"/>
                        </a:spcAft>
                        <a:buNone/>
                      </a:pPr>
                      <a:r>
                        <a:rPr lang="es-CL" sz="105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Categoría</a:t>
                      </a:r>
                      <a:endParaRPr lang="es-CL"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s-CL" sz="105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Vicerrectoría</a:t>
                      </a:r>
                      <a:endParaRPr lang="es-CL"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s-CL" sz="1050" b="1" kern="100" dirty="0">
                          <a:solidFill>
                            <a:srgbClr val="FFFFFF"/>
                          </a:solidFill>
                          <a:effectLst/>
                          <a:latin typeface="Calibri"/>
                          <a:ea typeface="Calibri"/>
                          <a:cs typeface="Times New Roman"/>
                        </a:rPr>
                        <a:t>VR</a:t>
                      </a:r>
                      <a:endParaRPr lang="es-CL" sz="1100" kern="100" dirty="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s-CL" sz="1050" b="1" kern="100" dirty="0">
                          <a:solidFill>
                            <a:srgbClr val="FFFFFF"/>
                          </a:solidFill>
                          <a:effectLst/>
                          <a:latin typeface="Calibri"/>
                          <a:ea typeface="Calibri"/>
                          <a:cs typeface="Times New Roman"/>
                        </a:rPr>
                        <a:t>ÁREA</a:t>
                      </a:r>
                      <a:endParaRPr lang="es-CL" sz="1100" kern="100" dirty="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s-CL" sz="1050" b="1" kern="100" dirty="0">
                          <a:solidFill>
                            <a:srgbClr val="FFFFFF"/>
                          </a:solidFill>
                          <a:effectLst/>
                          <a:latin typeface="Calibri"/>
                          <a:ea typeface="Calibri"/>
                          <a:cs typeface="Times New Roman"/>
                        </a:rPr>
                        <a:t>Tema</a:t>
                      </a:r>
                      <a:endParaRPr lang="es-CL" sz="1100" kern="100" dirty="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s-CL" sz="1050" b="1" kern="100" dirty="0">
                          <a:solidFill>
                            <a:srgbClr val="FFFFFF"/>
                          </a:solidFill>
                          <a:effectLst/>
                          <a:latin typeface="Calibri"/>
                          <a:ea typeface="Calibri"/>
                          <a:cs typeface="Times New Roman"/>
                        </a:rPr>
                        <a:t>Subtema</a:t>
                      </a:r>
                      <a:endParaRPr lang="es-CL" sz="1100" kern="100" dirty="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s-CL" sz="1050" b="1" kern="100" dirty="0">
                          <a:solidFill>
                            <a:srgbClr val="FFFFFF"/>
                          </a:solidFill>
                          <a:effectLst/>
                          <a:latin typeface="Calibri"/>
                          <a:ea typeface="Calibri"/>
                          <a:cs typeface="Times New Roman"/>
                        </a:rPr>
                        <a:t>SLA Consulta</a:t>
                      </a:r>
                      <a:endParaRPr lang="es-CL" sz="1100" kern="100" dirty="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s-CL" sz="1050" b="1" kern="100" dirty="0">
                          <a:solidFill>
                            <a:srgbClr val="FFFFFF"/>
                          </a:solidFill>
                          <a:effectLst/>
                          <a:latin typeface="Calibri"/>
                          <a:ea typeface="Calibri"/>
                          <a:cs typeface="Times New Roman"/>
                        </a:rPr>
                        <a:t>SLA Reclamo</a:t>
                      </a:r>
                      <a:endParaRPr lang="es-CL" sz="1100" kern="100" dirty="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07000"/>
                        </a:lnSpc>
                        <a:spcAft>
                          <a:spcPts val="800"/>
                        </a:spcAft>
                        <a:buNone/>
                      </a:pPr>
                      <a:r>
                        <a:rPr lang="es-CL" sz="105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SLA Solicitud</a:t>
                      </a:r>
                      <a:endParaRPr lang="es-CL"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951573970"/>
                  </a:ext>
                </a:extLst>
              </a:tr>
              <a:tr h="272559">
                <a:tc>
                  <a:txBody>
                    <a:bodyPr/>
                    <a:lstStyle/>
                    <a:p>
                      <a:pPr algn="ctr">
                        <a:lnSpc>
                          <a:spcPct val="107000"/>
                        </a:lnSpc>
                        <a:spcAft>
                          <a:spcPts val="800"/>
                        </a:spcAft>
                        <a:buNone/>
                      </a:pPr>
                      <a:r>
                        <a:rPr lang="es-CL" sz="1000" kern="100">
                          <a:effectLst/>
                          <a:latin typeface="Calibri"/>
                          <a:ea typeface="Calibri"/>
                          <a:cs typeface="Times New Roman"/>
                        </a:rPr>
                        <a:t>2.1.02.01 Carga Académica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Asignaturas y Evaluaciones</a:t>
                      </a:r>
                      <a:endParaRPr lang="es-CL" sz="1000" kern="10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Carga Académica</a:t>
                      </a:r>
                      <a:endParaRPr lang="es-CL" sz="1000" kern="10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SLA1 5D CON</a:t>
                      </a:r>
                      <a:endParaRPr lang="es-CL" sz="1000" kern="10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SLA1 5D REC</a:t>
                      </a:r>
                      <a:endParaRPr lang="es-CL" sz="1000" kern="10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SLA1 15D SOL</a:t>
                      </a:r>
                      <a:endParaRPr lang="es-CL" sz="1000" kern="10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0151517"/>
                  </a:ext>
                </a:extLst>
              </a:tr>
              <a:tr h="272559">
                <a:tc>
                  <a:txBody>
                    <a:bodyPr/>
                    <a:lstStyle/>
                    <a:p>
                      <a:pPr algn="ctr">
                        <a:lnSpc>
                          <a:spcPct val="107000"/>
                        </a:lnSpc>
                        <a:spcAft>
                          <a:spcPts val="800"/>
                        </a:spcAft>
                        <a:buNone/>
                      </a:pPr>
                      <a:r>
                        <a:rPr lang="es-CL" sz="1000" kern="100">
                          <a:effectLst/>
                          <a:latin typeface="Calibri"/>
                          <a:ea typeface="Calibri"/>
                          <a:cs typeface="Times New Roman"/>
                        </a:rPr>
                        <a:t>2.1.02.02 Cátedras y Temas de Aula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Asignaturas y Evaluaciones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Cátedras y Temas de Aula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15D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4746648"/>
                  </a:ext>
                </a:extLst>
              </a:tr>
              <a:tr h="272559">
                <a:tc>
                  <a:txBody>
                    <a:bodyPr/>
                    <a:lstStyle/>
                    <a:p>
                      <a:pPr algn="ctr">
                        <a:lnSpc>
                          <a:spcPct val="107000"/>
                        </a:lnSpc>
                        <a:spcAft>
                          <a:spcPts val="800"/>
                        </a:spcAft>
                        <a:buNone/>
                      </a:pPr>
                      <a:r>
                        <a:rPr lang="es-CL" sz="1000" kern="100">
                          <a:effectLst/>
                          <a:latin typeface="Calibri"/>
                          <a:ea typeface="Calibri"/>
                          <a:cs typeface="Times New Roman"/>
                        </a:rPr>
                        <a:t>2.1.02.03 Evaluación y Calificaciones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Asignaturas y Evaluaciones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Evaluación y Calificaciones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15D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5465866"/>
                  </a:ext>
                </a:extLst>
              </a:tr>
              <a:tr h="203654">
                <a:tc>
                  <a:txBody>
                    <a:bodyPr/>
                    <a:lstStyle/>
                    <a:p>
                      <a:pPr algn="ctr">
                        <a:lnSpc>
                          <a:spcPct val="107000"/>
                        </a:lnSpc>
                        <a:spcAft>
                          <a:spcPts val="800"/>
                        </a:spcAft>
                        <a:buNone/>
                      </a:pPr>
                      <a:r>
                        <a:rPr lang="es-CL" sz="1000" kern="100">
                          <a:effectLst/>
                          <a:latin typeface="Calibri"/>
                          <a:ea typeface="Calibri"/>
                          <a:cs typeface="Times New Roman"/>
                        </a:rPr>
                        <a:t>2.1.03.02 Gestión Académica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Atención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Gestión Académica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8D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5482319"/>
                  </a:ext>
                </a:extLst>
              </a:tr>
              <a:tr h="203654">
                <a:tc>
                  <a:txBody>
                    <a:bodyPr/>
                    <a:lstStyle/>
                    <a:p>
                      <a:pPr algn="ctr">
                        <a:lnSpc>
                          <a:spcPct val="107000"/>
                        </a:lnSpc>
                        <a:spcAft>
                          <a:spcPts val="800"/>
                        </a:spcAft>
                        <a:buNone/>
                      </a:pPr>
                      <a:r>
                        <a:rPr lang="es-CL" sz="1000" kern="100">
                          <a:effectLst/>
                          <a:latin typeface="Calibri"/>
                          <a:ea typeface="Calibri"/>
                          <a:cs typeface="Times New Roman"/>
                        </a:rPr>
                        <a:t>2.1.06.02 Concentración de Notas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Certificados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Concentración de Notas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15D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54383"/>
                  </a:ext>
                </a:extLst>
              </a:tr>
              <a:tr h="145506">
                <a:tc>
                  <a:txBody>
                    <a:bodyPr/>
                    <a:lstStyle/>
                    <a:p>
                      <a:pPr algn="ctr">
                        <a:lnSpc>
                          <a:spcPct val="107000"/>
                        </a:lnSpc>
                        <a:spcAft>
                          <a:spcPts val="800"/>
                        </a:spcAft>
                        <a:buNone/>
                      </a:pPr>
                      <a:r>
                        <a:rPr lang="es-CL" sz="1000" kern="100">
                          <a:effectLst/>
                          <a:latin typeface="Calibri"/>
                          <a:ea typeface="Calibri"/>
                          <a:cs typeface="Times New Roman"/>
                        </a:rPr>
                        <a:t>2.1.06.04 Egreso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Certificados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Egreso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15D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7022803"/>
                  </a:ext>
                </a:extLst>
              </a:tr>
              <a:tr h="272559">
                <a:tc>
                  <a:txBody>
                    <a:bodyPr/>
                    <a:lstStyle/>
                    <a:p>
                      <a:pPr algn="ctr">
                        <a:lnSpc>
                          <a:spcPct val="107000"/>
                        </a:lnSpc>
                        <a:spcAft>
                          <a:spcPts val="800"/>
                        </a:spcAft>
                        <a:buNone/>
                      </a:pPr>
                      <a:r>
                        <a:rPr lang="es-CL" sz="1000" kern="100">
                          <a:effectLst/>
                          <a:latin typeface="Calibri"/>
                          <a:ea typeface="Calibri"/>
                          <a:cs typeface="Times New Roman"/>
                        </a:rPr>
                        <a:t>2.1.06.05 Específico o De Excepción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Certificados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Específico o De Excepción </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8D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8407298"/>
                  </a:ext>
                </a:extLst>
              </a:tr>
              <a:tr h="272559">
                <a:tc>
                  <a:txBody>
                    <a:bodyPr/>
                    <a:lstStyle/>
                    <a:p>
                      <a:pPr algn="ctr">
                        <a:lnSpc>
                          <a:spcPct val="107000"/>
                        </a:lnSpc>
                        <a:spcAft>
                          <a:spcPts val="800"/>
                        </a:spcAft>
                        <a:buNone/>
                      </a:pPr>
                      <a:r>
                        <a:rPr lang="es-CL" sz="1000" kern="100">
                          <a:effectLst/>
                          <a:latin typeface="Calibri"/>
                          <a:ea typeface="Calibri"/>
                          <a:cs typeface="Times New Roman"/>
                        </a:rPr>
                        <a:t>2.1.06.07 Otros Certificados (Especiales)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Certificados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Otros Certificados (Especiales) </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15D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2744137"/>
                  </a:ext>
                </a:extLst>
              </a:tr>
              <a:tr h="203654">
                <a:tc>
                  <a:txBody>
                    <a:bodyPr/>
                    <a:lstStyle/>
                    <a:p>
                      <a:pPr algn="ctr">
                        <a:lnSpc>
                          <a:spcPct val="107000"/>
                        </a:lnSpc>
                        <a:spcAft>
                          <a:spcPts val="800"/>
                        </a:spcAft>
                        <a:buNone/>
                      </a:pPr>
                      <a:r>
                        <a:rPr lang="es-CL" sz="1000" kern="100">
                          <a:effectLst/>
                          <a:latin typeface="Calibri"/>
                          <a:ea typeface="Calibri"/>
                          <a:cs typeface="Times New Roman"/>
                        </a:rPr>
                        <a:t>2.1.06.08 Programas de Estudios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Certificados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Programas de Estudios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15D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0707151"/>
                  </a:ext>
                </a:extLst>
              </a:tr>
              <a:tr h="145506">
                <a:tc>
                  <a:txBody>
                    <a:bodyPr/>
                    <a:lstStyle/>
                    <a:p>
                      <a:pPr algn="ctr">
                        <a:lnSpc>
                          <a:spcPct val="107000"/>
                        </a:lnSpc>
                        <a:spcAft>
                          <a:spcPts val="800"/>
                        </a:spcAft>
                        <a:buNone/>
                      </a:pPr>
                      <a:r>
                        <a:rPr lang="es-CL" sz="1000" kern="100">
                          <a:effectLst/>
                          <a:latin typeface="Calibri"/>
                          <a:ea typeface="Calibri"/>
                          <a:cs typeface="Times New Roman"/>
                        </a:rPr>
                        <a:t>2.1.06.10 Título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Certificados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Título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15D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3953500"/>
                  </a:ext>
                </a:extLst>
              </a:tr>
              <a:tr h="203654">
                <a:tc>
                  <a:txBody>
                    <a:bodyPr/>
                    <a:lstStyle/>
                    <a:p>
                      <a:pPr algn="ctr">
                        <a:lnSpc>
                          <a:spcPct val="107000"/>
                        </a:lnSpc>
                        <a:spcAft>
                          <a:spcPts val="800"/>
                        </a:spcAft>
                        <a:buNone/>
                      </a:pPr>
                      <a:r>
                        <a:rPr lang="es-CL" sz="1000" kern="100">
                          <a:effectLst/>
                          <a:latin typeface="Calibri"/>
                          <a:ea typeface="Calibri"/>
                          <a:cs typeface="Times New Roman"/>
                        </a:rPr>
                        <a:t>2.1.11.01 Certificaciones (-180Hrs.)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Titulación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Certificaciones (-180Hrs.)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15D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600932"/>
                  </a:ext>
                </a:extLst>
              </a:tr>
              <a:tr h="203654">
                <a:tc>
                  <a:txBody>
                    <a:bodyPr/>
                    <a:lstStyle/>
                    <a:p>
                      <a:pPr algn="ctr">
                        <a:lnSpc>
                          <a:spcPct val="107000"/>
                        </a:lnSpc>
                        <a:spcAft>
                          <a:spcPts val="800"/>
                        </a:spcAft>
                        <a:buNone/>
                      </a:pPr>
                      <a:r>
                        <a:rPr lang="es-CL" sz="1000" kern="100">
                          <a:effectLst/>
                          <a:latin typeface="Calibri"/>
                          <a:ea typeface="Calibri"/>
                          <a:cs typeface="Times New Roman"/>
                        </a:rPr>
                        <a:t>2.1.11.06 Ficha Curricular</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Titulación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Ficha Curricular</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15D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096950"/>
                  </a:ext>
                </a:extLst>
              </a:tr>
              <a:tr h="203654">
                <a:tc>
                  <a:txBody>
                    <a:bodyPr/>
                    <a:lstStyle/>
                    <a:p>
                      <a:pPr algn="ctr">
                        <a:lnSpc>
                          <a:spcPct val="107000"/>
                        </a:lnSpc>
                        <a:spcAft>
                          <a:spcPts val="800"/>
                        </a:spcAft>
                        <a:buNone/>
                      </a:pPr>
                      <a:r>
                        <a:rPr lang="es-CL" sz="1000" kern="100">
                          <a:effectLst/>
                          <a:latin typeface="Calibri"/>
                          <a:ea typeface="Calibri"/>
                          <a:cs typeface="Times New Roman"/>
                        </a:rPr>
                        <a:t>2.1.12.02 Anular Inscripción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Toma de Ramos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Anular Inscripción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8D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4794460"/>
                  </a:ext>
                </a:extLst>
              </a:tr>
              <a:tr h="203654">
                <a:tc>
                  <a:txBody>
                    <a:bodyPr/>
                    <a:lstStyle/>
                    <a:p>
                      <a:pPr algn="ctr">
                        <a:lnSpc>
                          <a:spcPct val="107000"/>
                        </a:lnSpc>
                        <a:spcAft>
                          <a:spcPts val="800"/>
                        </a:spcAft>
                        <a:buNone/>
                      </a:pPr>
                      <a:r>
                        <a:rPr lang="es-CL" sz="1000" kern="100">
                          <a:effectLst/>
                          <a:latin typeface="Calibri"/>
                          <a:ea typeface="Calibri"/>
                          <a:cs typeface="Times New Roman"/>
                        </a:rPr>
                        <a:t>2.1.12.04 Bloqueo Académico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Toma de Ramos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Bloqueo Académico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8D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5595857"/>
                  </a:ext>
                </a:extLst>
              </a:tr>
              <a:tr h="203654">
                <a:tc>
                  <a:txBody>
                    <a:bodyPr/>
                    <a:lstStyle/>
                    <a:p>
                      <a:pPr algn="ctr">
                        <a:lnSpc>
                          <a:spcPct val="107000"/>
                        </a:lnSpc>
                        <a:spcAft>
                          <a:spcPts val="800"/>
                        </a:spcAft>
                        <a:buNone/>
                      </a:pPr>
                      <a:r>
                        <a:rPr lang="es-CL" sz="1000" kern="100">
                          <a:effectLst/>
                          <a:latin typeface="Calibri"/>
                          <a:ea typeface="Calibri"/>
                          <a:cs typeface="Times New Roman"/>
                        </a:rPr>
                        <a:t>2.1.12.06 Programación Académica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Toma de Ramos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Programación Académica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8D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6208399"/>
                  </a:ext>
                </a:extLst>
              </a:tr>
              <a:tr h="203654">
                <a:tc>
                  <a:txBody>
                    <a:bodyPr/>
                    <a:lstStyle/>
                    <a:p>
                      <a:pPr algn="ctr">
                        <a:lnSpc>
                          <a:spcPct val="107000"/>
                        </a:lnSpc>
                        <a:spcAft>
                          <a:spcPts val="800"/>
                        </a:spcAft>
                        <a:buNone/>
                      </a:pPr>
                      <a:r>
                        <a:rPr lang="es-CL" sz="1000" kern="100">
                          <a:effectLst/>
                          <a:latin typeface="Calibri"/>
                          <a:ea typeface="Calibri"/>
                          <a:cs typeface="Times New Roman"/>
                        </a:rPr>
                        <a:t>2.1.13.01 Inscripción de práctica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Prácticas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Inscripción de práctica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8D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5413977"/>
                  </a:ext>
                </a:extLst>
              </a:tr>
              <a:tr h="272559">
                <a:tc>
                  <a:txBody>
                    <a:bodyPr/>
                    <a:lstStyle/>
                    <a:p>
                      <a:pPr algn="ctr">
                        <a:lnSpc>
                          <a:spcPct val="107000"/>
                        </a:lnSpc>
                        <a:spcAft>
                          <a:spcPts val="800"/>
                        </a:spcAft>
                        <a:buNone/>
                      </a:pPr>
                      <a:r>
                        <a:rPr lang="es-CL" sz="1000" kern="100">
                          <a:effectLst/>
                          <a:latin typeface="Calibri"/>
                          <a:ea typeface="Calibri"/>
                          <a:cs typeface="Times New Roman"/>
                        </a:rPr>
                        <a:t>2.1.13.02 Evaluación de las prácticas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Prácticas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Evaluación de las prácticas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8D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8689444"/>
                  </a:ext>
                </a:extLst>
              </a:tr>
              <a:tr h="203654">
                <a:tc>
                  <a:txBody>
                    <a:bodyPr/>
                    <a:lstStyle/>
                    <a:p>
                      <a:pPr algn="ctr">
                        <a:lnSpc>
                          <a:spcPct val="107000"/>
                        </a:lnSpc>
                        <a:spcAft>
                          <a:spcPts val="800"/>
                        </a:spcAft>
                        <a:buNone/>
                      </a:pPr>
                      <a:r>
                        <a:rPr lang="es-CL" sz="1000" kern="100">
                          <a:effectLst/>
                          <a:latin typeface="Calibri"/>
                          <a:ea typeface="Calibri"/>
                          <a:cs typeface="Times New Roman"/>
                        </a:rPr>
                        <a:t>2.1.13.03 Soporte académico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Prácticas</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Soporte académico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8D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7780973"/>
                  </a:ext>
                </a:extLst>
              </a:tr>
              <a:tr h="341463">
                <a:tc>
                  <a:txBody>
                    <a:bodyPr/>
                    <a:lstStyle/>
                    <a:p>
                      <a:pPr algn="ctr">
                        <a:lnSpc>
                          <a:spcPct val="107000"/>
                        </a:lnSpc>
                        <a:spcAft>
                          <a:spcPts val="800"/>
                        </a:spcAft>
                        <a:buNone/>
                      </a:pPr>
                      <a:r>
                        <a:rPr lang="es-CL" sz="1000" kern="100">
                          <a:effectLst/>
                          <a:latin typeface="Calibri"/>
                          <a:ea typeface="Calibri"/>
                          <a:cs typeface="Times New Roman"/>
                        </a:rPr>
                        <a:t>2.1.15.01 Actualización de notas cursos de verano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Cursos de verano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Actualización de notas cursos de verano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8D SOL</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8422475"/>
                  </a:ext>
                </a:extLst>
              </a:tr>
              <a:tr h="297729">
                <a:tc>
                  <a:txBody>
                    <a:bodyPr/>
                    <a:lstStyle/>
                    <a:p>
                      <a:pPr algn="ctr">
                        <a:lnSpc>
                          <a:spcPct val="107000"/>
                        </a:lnSpc>
                        <a:spcAft>
                          <a:spcPts val="800"/>
                        </a:spcAft>
                        <a:buNone/>
                      </a:pPr>
                      <a:r>
                        <a:rPr lang="es-CL" sz="1000" kern="100">
                          <a:effectLst/>
                          <a:latin typeface="Calibri"/>
                          <a:ea typeface="Calibri"/>
                          <a:cs typeface="Times New Roman"/>
                        </a:rPr>
                        <a:t>2.1.15.03 Inscripción de cursos de verano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2.</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VRA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Academia</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Cursos de verano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Inscripción de cursos de verano</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CON</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a:effectLst/>
                          <a:latin typeface="Calibri"/>
                          <a:ea typeface="Calibri"/>
                          <a:cs typeface="Times New Roman"/>
                        </a:rPr>
                        <a:t>SLA1 5D REC</a:t>
                      </a: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s-CL" sz="1000" kern="100" dirty="0">
                          <a:effectLst/>
                          <a:latin typeface="Calibri"/>
                          <a:ea typeface="Calibri"/>
                          <a:cs typeface="Times New Roman"/>
                        </a:rPr>
                        <a:t>SLA1 8D SOL</a:t>
                      </a:r>
                      <a:endParaRPr lang="es-CL" sz="1000" kern="100">
                        <a:effectLst/>
                        <a:latin typeface="Calibri"/>
                        <a:ea typeface="Calibri"/>
                        <a:cs typeface="Times New Roman"/>
                      </a:endParaRPr>
                    </a:p>
                  </a:txBody>
                  <a:tcPr marL="29889" marR="2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1219975"/>
                  </a:ext>
                </a:extLst>
              </a:tr>
            </a:tbl>
          </a:graphicData>
        </a:graphic>
      </p:graphicFrame>
    </p:spTree>
    <p:extLst>
      <p:ext uri="{BB962C8B-B14F-4D97-AF65-F5344CB8AC3E}">
        <p14:creationId xmlns:p14="http://schemas.microsoft.com/office/powerpoint/2010/main" val="39820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ternacionalizacion">
            <a:extLst>
              <a:ext uri="{FF2B5EF4-FFF2-40B4-BE49-F238E27FC236}">
                <a16:creationId xmlns:a16="http://schemas.microsoft.com/office/drawing/2014/main" id="{AACBB41B-2823-4753-9AF6-4051DE6140D2}"/>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t="5859" b="585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EEE3F09-44B6-4387-AC99-0F82934B6419}"/>
              </a:ext>
            </a:extLst>
          </p:cNvPr>
          <p:cNvSpPr/>
          <p:nvPr userDrawn="1"/>
        </p:nvSpPr>
        <p:spPr>
          <a:xfrm>
            <a:off x="-1" y="701259"/>
            <a:ext cx="12191999" cy="4863582"/>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9" name="Oval 8">
            <a:extLst>
              <a:ext uri="{FF2B5EF4-FFF2-40B4-BE49-F238E27FC236}">
                <a16:creationId xmlns:a16="http://schemas.microsoft.com/office/drawing/2014/main" id="{2278DF27-716C-4756-A8C9-D5F3DF38BC07}"/>
              </a:ext>
            </a:extLst>
          </p:cNvPr>
          <p:cNvSpPr/>
          <p:nvPr/>
        </p:nvSpPr>
        <p:spPr>
          <a:xfrm>
            <a:off x="5683315" y="5006263"/>
            <a:ext cx="825371" cy="825371"/>
          </a:xfrm>
          <a:prstGeom prst="ellipse">
            <a:avLst/>
          </a:prstGeom>
          <a:solidFill>
            <a:schemeClr val="accent2"/>
          </a:solidFill>
          <a:ln>
            <a:noFill/>
          </a:ln>
          <a:effectLst>
            <a:outerShdw blurRad="279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10" name="Oval 9">
            <a:extLst>
              <a:ext uri="{FF2B5EF4-FFF2-40B4-BE49-F238E27FC236}">
                <a16:creationId xmlns:a16="http://schemas.microsoft.com/office/drawing/2014/main" id="{AF0C5B81-072F-45BA-B28D-6253876A5C20}"/>
              </a:ext>
            </a:extLst>
          </p:cNvPr>
          <p:cNvSpPr/>
          <p:nvPr/>
        </p:nvSpPr>
        <p:spPr>
          <a:xfrm>
            <a:off x="2340040" y="5006263"/>
            <a:ext cx="825371" cy="825371"/>
          </a:xfrm>
          <a:prstGeom prst="ellipse">
            <a:avLst/>
          </a:prstGeom>
          <a:solidFill>
            <a:schemeClr val="accent2"/>
          </a:solidFill>
          <a:ln>
            <a:noFill/>
          </a:ln>
          <a:effectLst>
            <a:outerShdw blurRad="279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11" name="Oval 10">
            <a:extLst>
              <a:ext uri="{FF2B5EF4-FFF2-40B4-BE49-F238E27FC236}">
                <a16:creationId xmlns:a16="http://schemas.microsoft.com/office/drawing/2014/main" id="{00239340-E3FC-49E3-9B0C-A56F879C4FA4}"/>
              </a:ext>
            </a:extLst>
          </p:cNvPr>
          <p:cNvSpPr/>
          <p:nvPr/>
        </p:nvSpPr>
        <p:spPr>
          <a:xfrm>
            <a:off x="9026590" y="5006263"/>
            <a:ext cx="825371" cy="825371"/>
          </a:xfrm>
          <a:prstGeom prst="ellipse">
            <a:avLst/>
          </a:prstGeom>
          <a:solidFill>
            <a:schemeClr val="accent2"/>
          </a:solidFill>
          <a:ln>
            <a:noFill/>
          </a:ln>
          <a:effectLst>
            <a:outerShdw blurRad="279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3" name="Title 2">
            <a:extLst>
              <a:ext uri="{FF2B5EF4-FFF2-40B4-BE49-F238E27FC236}">
                <a16:creationId xmlns:a16="http://schemas.microsoft.com/office/drawing/2014/main" id="{88AAFB8B-BDDC-4511-9200-9C7624B6ECC5}"/>
              </a:ext>
            </a:extLst>
          </p:cNvPr>
          <p:cNvSpPr>
            <a:spLocks noGrp="1"/>
          </p:cNvSpPr>
          <p:nvPr>
            <p:ph type="title"/>
          </p:nvPr>
        </p:nvSpPr>
        <p:spPr/>
        <p:txBody>
          <a:bodyPr/>
          <a:lstStyle/>
          <a:p>
            <a:r>
              <a:rPr lang="en-US" b="0" dirty="0">
                <a:latin typeface="Impact" panose="020B0806030902050204" pitchFamily="34" charset="0"/>
              </a:rPr>
              <a:t>Gracias </a:t>
            </a:r>
          </a:p>
        </p:txBody>
      </p:sp>
      <p:sp>
        <p:nvSpPr>
          <p:cNvPr id="4" name="Text Placeholder 3">
            <a:extLst>
              <a:ext uri="{FF2B5EF4-FFF2-40B4-BE49-F238E27FC236}">
                <a16:creationId xmlns:a16="http://schemas.microsoft.com/office/drawing/2014/main" id="{716749EF-461B-40CF-9C05-A71F83366CE9}"/>
              </a:ext>
            </a:extLst>
          </p:cNvPr>
          <p:cNvSpPr>
            <a:spLocks noGrp="1"/>
          </p:cNvSpPr>
          <p:nvPr>
            <p:ph type="body" sz="quarter" idx="13"/>
          </p:nvPr>
        </p:nvSpPr>
        <p:spPr/>
        <p:txBody>
          <a:bodyPr/>
          <a:lstStyle/>
          <a:p>
            <a:r>
              <a:rPr lang="en-US"/>
              <a:t>600 220 3333</a:t>
            </a:r>
          </a:p>
        </p:txBody>
      </p:sp>
      <p:sp>
        <p:nvSpPr>
          <p:cNvPr id="5" name="Text Placeholder 4">
            <a:extLst>
              <a:ext uri="{FF2B5EF4-FFF2-40B4-BE49-F238E27FC236}">
                <a16:creationId xmlns:a16="http://schemas.microsoft.com/office/drawing/2014/main" id="{9D198A4B-BDBB-4523-92CC-FFA5EAA055B1}"/>
              </a:ext>
            </a:extLst>
          </p:cNvPr>
          <p:cNvSpPr>
            <a:spLocks noGrp="1"/>
          </p:cNvSpPr>
          <p:nvPr>
            <p:ph type="body" sz="quarter" idx="14"/>
          </p:nvPr>
        </p:nvSpPr>
        <p:spPr/>
        <p:txBody>
          <a:bodyPr/>
          <a:lstStyle/>
          <a:p>
            <a:r>
              <a:rPr lang="en-US"/>
              <a:t>experiencia@unab.cl</a:t>
            </a:r>
          </a:p>
        </p:txBody>
      </p:sp>
      <p:sp>
        <p:nvSpPr>
          <p:cNvPr id="6" name="Text Placeholder 5">
            <a:extLst>
              <a:ext uri="{FF2B5EF4-FFF2-40B4-BE49-F238E27FC236}">
                <a16:creationId xmlns:a16="http://schemas.microsoft.com/office/drawing/2014/main" id="{374E2ABC-7200-4A89-8BF9-A7873CF86CB8}"/>
              </a:ext>
            </a:extLst>
          </p:cNvPr>
          <p:cNvSpPr>
            <a:spLocks noGrp="1"/>
          </p:cNvSpPr>
          <p:nvPr>
            <p:ph type="body" sz="quarter" idx="15"/>
          </p:nvPr>
        </p:nvSpPr>
        <p:spPr/>
        <p:txBody>
          <a:bodyPr/>
          <a:lstStyle/>
          <a:p>
            <a:r>
              <a:rPr lang="en-US"/>
              <a:t>https://unab.cl/servicioestudiante</a:t>
            </a:r>
          </a:p>
        </p:txBody>
      </p:sp>
      <p:pic>
        <p:nvPicPr>
          <p:cNvPr id="16" name="Graphic 15">
            <a:extLst>
              <a:ext uri="{FF2B5EF4-FFF2-40B4-BE49-F238E27FC236}">
                <a16:creationId xmlns:a16="http://schemas.microsoft.com/office/drawing/2014/main" id="{7E7AAE23-F5E7-4580-A6EA-3BEA2BE59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2063" y="5257895"/>
            <a:ext cx="321324" cy="322106"/>
          </a:xfrm>
          <a:prstGeom prst="rect">
            <a:avLst/>
          </a:prstGeom>
        </p:spPr>
      </p:pic>
      <p:pic>
        <p:nvPicPr>
          <p:cNvPr id="18" name="Graphic 17">
            <a:extLst>
              <a:ext uri="{FF2B5EF4-FFF2-40B4-BE49-F238E27FC236}">
                <a16:creationId xmlns:a16="http://schemas.microsoft.com/office/drawing/2014/main" id="{1A4E5719-9713-42DF-82DA-562CF9AC3E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4947" y="5311684"/>
            <a:ext cx="322106" cy="214528"/>
          </a:xfrm>
          <a:prstGeom prst="rect">
            <a:avLst/>
          </a:prstGeom>
        </p:spPr>
      </p:pic>
      <p:pic>
        <p:nvPicPr>
          <p:cNvPr id="19" name="Graphic 18">
            <a:extLst>
              <a:ext uri="{FF2B5EF4-FFF2-40B4-BE49-F238E27FC236}">
                <a16:creationId xmlns:a16="http://schemas.microsoft.com/office/drawing/2014/main" id="{2BD271C9-EA63-490B-9C23-CB0E163403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8222" y="5257895"/>
            <a:ext cx="322106" cy="322106"/>
          </a:xfrm>
          <a:prstGeom prst="rect">
            <a:avLst/>
          </a:prstGeom>
        </p:spPr>
      </p:pic>
      <p:pic>
        <p:nvPicPr>
          <p:cNvPr id="8" name="Imagen 7" descr="Logotipo&#10;&#10;Descripción generada automáticamente">
            <a:extLst>
              <a:ext uri="{FF2B5EF4-FFF2-40B4-BE49-F238E27FC236}">
                <a16:creationId xmlns:a16="http://schemas.microsoft.com/office/drawing/2014/main" id="{E2764A61-2FCF-46C8-0A6D-C43927438534}"/>
              </a:ext>
            </a:extLst>
          </p:cNvPr>
          <p:cNvPicPr>
            <a:picLocks noChangeAspect="1"/>
          </p:cNvPicPr>
          <p:nvPr/>
        </p:nvPicPr>
        <p:blipFill>
          <a:blip r:embed="rId9"/>
          <a:stretch>
            <a:fillRect/>
          </a:stretch>
        </p:blipFill>
        <p:spPr>
          <a:xfrm>
            <a:off x="5231388" y="161756"/>
            <a:ext cx="1729220" cy="1729220"/>
          </a:xfrm>
          <a:prstGeom prst="rect">
            <a:avLst/>
          </a:prstGeom>
        </p:spPr>
      </p:pic>
    </p:spTree>
    <p:extLst>
      <p:ext uri="{BB962C8B-B14F-4D97-AF65-F5344CB8AC3E}">
        <p14:creationId xmlns:p14="http://schemas.microsoft.com/office/powerpoint/2010/main" val="5114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20FD0-6689-23D7-07BE-4ECFD1E390F0}"/>
            </a:ext>
          </a:extLst>
        </p:cNvPr>
        <p:cNvGrpSpPr/>
        <p:nvPr/>
      </p:nvGrpSpPr>
      <p:grpSpPr>
        <a:xfrm>
          <a:off x="0" y="0"/>
          <a:ext cx="0" cy="0"/>
          <a:chOff x="0" y="0"/>
          <a:chExt cx="0" cy="0"/>
        </a:xfrm>
      </p:grpSpPr>
      <p:pic>
        <p:nvPicPr>
          <p:cNvPr id="85" name="Picture Placeholder 84">
            <a:extLst>
              <a:ext uri="{FF2B5EF4-FFF2-40B4-BE49-F238E27FC236}">
                <a16:creationId xmlns:a16="http://schemas.microsoft.com/office/drawing/2014/main" id="{1408DA21-D4F4-A95B-7079-395DA577E60D}"/>
              </a:ext>
            </a:extLst>
          </p:cNvPr>
          <p:cNvPicPr>
            <a:picLocks noGrp="1" noChangeAspect="1"/>
          </p:cNvPicPr>
          <p:nvPr>
            <p:ph type="pic" sz="quarter" idx="12"/>
          </p:nvPr>
        </p:nvPicPr>
        <p:blipFill rotWithShape="1">
          <a:blip r:embed="rId2"/>
          <a:srcRect t="31153" b="36740"/>
          <a:stretch/>
        </p:blipFill>
        <p:spPr>
          <a:xfrm>
            <a:off x="0" y="-40132"/>
            <a:ext cx="12192000" cy="2609663"/>
          </a:xfrm>
        </p:spPr>
      </p:pic>
      <p:sp>
        <p:nvSpPr>
          <p:cNvPr id="7" name="Rectangle 5">
            <a:extLst>
              <a:ext uri="{FF2B5EF4-FFF2-40B4-BE49-F238E27FC236}">
                <a16:creationId xmlns:a16="http://schemas.microsoft.com/office/drawing/2014/main" id="{BA3DC093-4216-7493-CA4C-AC294583928D}"/>
              </a:ext>
            </a:extLst>
          </p:cNvPr>
          <p:cNvSpPr/>
          <p:nvPr/>
        </p:nvSpPr>
        <p:spPr>
          <a:xfrm>
            <a:off x="0" y="-75992"/>
            <a:ext cx="12193508" cy="5643074"/>
          </a:xfrm>
          <a:prstGeom prst="rect">
            <a:avLst/>
          </a:prstGeom>
          <a:solidFill>
            <a:srgbClr val="FE1C1D">
              <a:lumMod val="50000"/>
              <a:alpha val="86081"/>
            </a:srgbClr>
          </a:solidFill>
          <a:ln w="12700">
            <a:miter lim="400000"/>
          </a:ln>
        </p:spPr>
        <p:txBody>
          <a:bodyPr lIns="45719" rIns="45719" anchor="ctr"/>
          <a:lstStyle/>
          <a:p>
            <a:pPr marL="0" marR="0" lvl="0" indent="0" algn="ctr" defTabSz="914330" rtl="0" eaLnBrk="1" fontAlgn="auto" latinLnBrk="0" hangingPunct="0">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lang="es-CL"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 name="Diagrama de flujo: proceso 1">
            <a:extLst>
              <a:ext uri="{FF2B5EF4-FFF2-40B4-BE49-F238E27FC236}">
                <a16:creationId xmlns:a16="http://schemas.microsoft.com/office/drawing/2014/main" id="{9B0D540F-336F-8689-D3FE-08974BA9FC6E}"/>
              </a:ext>
            </a:extLst>
          </p:cNvPr>
          <p:cNvSpPr/>
          <p:nvPr/>
        </p:nvSpPr>
        <p:spPr>
          <a:xfrm>
            <a:off x="0" y="5560850"/>
            <a:ext cx="1933078" cy="129714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Helvetica"/>
              <a:sym typeface="Open Sans"/>
            </a:endParaRPr>
          </a:p>
        </p:txBody>
      </p:sp>
      <p:sp>
        <p:nvSpPr>
          <p:cNvPr id="18" name="TextBox 16">
            <a:extLst>
              <a:ext uri="{FF2B5EF4-FFF2-40B4-BE49-F238E27FC236}">
                <a16:creationId xmlns:a16="http://schemas.microsoft.com/office/drawing/2014/main" id="{3EF2B831-8719-ADAC-7FBE-AF20AED15704}"/>
              </a:ext>
            </a:extLst>
          </p:cNvPr>
          <p:cNvSpPr txBox="1"/>
          <p:nvPr/>
        </p:nvSpPr>
        <p:spPr>
          <a:xfrm>
            <a:off x="1170102" y="1810065"/>
            <a:ext cx="10004871" cy="5284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lvl1pPr>
              <a:lnSpc>
                <a:spcPct val="70000"/>
              </a:lnSpc>
              <a:defRPr sz="3600">
                <a:solidFill>
                  <a:srgbClr val="FF0000"/>
                </a:solidFill>
                <a:latin typeface="Montserrat Bold"/>
                <a:ea typeface="Montserrat Bold"/>
                <a:cs typeface="Montserrat Bold"/>
                <a:sym typeface="Montserrat Bold"/>
              </a:defRPr>
            </a:lvl1pPr>
          </a:lstStyle>
          <a:p>
            <a:pPr algn="ctr" defTabSz="914330">
              <a:defRPr/>
            </a:pPr>
            <a:r>
              <a:rPr lang="es-ES" sz="2400">
                <a:solidFill>
                  <a:prstClr val="white"/>
                </a:solidFill>
                <a:ea typeface="+mj-ea"/>
                <a:cs typeface="Poppins"/>
              </a:rPr>
              <a:t>Te invitamos a responder  una breve encuesta para conocer su experiencia </a:t>
            </a:r>
            <a:endParaRPr lang="en-US" sz="2400">
              <a:solidFill>
                <a:prstClr val="white"/>
              </a:solidFill>
              <a:ea typeface="+mj-ea"/>
            </a:endParaRPr>
          </a:p>
        </p:txBody>
      </p:sp>
      <p:pic>
        <p:nvPicPr>
          <p:cNvPr id="3" name="Imagen 2">
            <a:extLst>
              <a:ext uri="{FF2B5EF4-FFF2-40B4-BE49-F238E27FC236}">
                <a16:creationId xmlns:a16="http://schemas.microsoft.com/office/drawing/2014/main" id="{9F9CA5B1-E116-15AC-380D-A5B6CB5FCB3E}"/>
              </a:ext>
            </a:extLst>
          </p:cNvPr>
          <p:cNvPicPr>
            <a:picLocks noChangeAspect="1"/>
          </p:cNvPicPr>
          <p:nvPr/>
        </p:nvPicPr>
        <p:blipFill>
          <a:blip r:embed="rId3"/>
          <a:stretch>
            <a:fillRect/>
          </a:stretch>
        </p:blipFill>
        <p:spPr>
          <a:xfrm>
            <a:off x="5520224" y="359613"/>
            <a:ext cx="1314636" cy="1101452"/>
          </a:xfrm>
          <a:prstGeom prst="rect">
            <a:avLst/>
          </a:prstGeom>
        </p:spPr>
      </p:pic>
      <p:sp>
        <p:nvSpPr>
          <p:cNvPr id="4" name="Rectangle 5">
            <a:extLst>
              <a:ext uri="{FF2B5EF4-FFF2-40B4-BE49-F238E27FC236}">
                <a16:creationId xmlns:a16="http://schemas.microsoft.com/office/drawing/2014/main" id="{E921342D-CB23-E495-7231-015F024C8AFB}"/>
              </a:ext>
            </a:extLst>
          </p:cNvPr>
          <p:cNvSpPr/>
          <p:nvPr/>
        </p:nvSpPr>
        <p:spPr>
          <a:xfrm>
            <a:off x="1425428" y="5737855"/>
            <a:ext cx="9127710" cy="149832"/>
          </a:xfrm>
          <a:prstGeom prst="rect">
            <a:avLst/>
          </a:prstGeom>
          <a:solidFill>
            <a:schemeClr val="bg1">
              <a:lumMod val="85000"/>
              <a:alpha val="86081"/>
            </a:schemeClr>
          </a:solidFill>
          <a:ln w="12700">
            <a:miter lim="400000"/>
          </a:ln>
        </p:spPr>
        <p:txBody>
          <a:bodyPr lIns="45719" rIns="45719" anchor="ctr"/>
          <a:lstStyle/>
          <a:p>
            <a:pPr marL="0" marR="0" lvl="0" indent="0" algn="ctr" defTabSz="914330" rtl="0" eaLnBrk="1" fontAlgn="auto" latinLnBrk="0" hangingPunct="0">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50BF1F39-A420-303A-BEA5-B68E77BCC023}"/>
              </a:ext>
            </a:extLst>
          </p:cNvPr>
          <p:cNvPicPr>
            <a:picLocks noChangeAspect="1"/>
          </p:cNvPicPr>
          <p:nvPr/>
        </p:nvPicPr>
        <p:blipFill>
          <a:blip r:embed="rId4"/>
          <a:stretch>
            <a:fillRect/>
          </a:stretch>
        </p:blipFill>
        <p:spPr>
          <a:xfrm>
            <a:off x="4108356" y="2852178"/>
            <a:ext cx="3760134" cy="3699623"/>
          </a:xfrm>
          <a:prstGeom prst="rect">
            <a:avLst/>
          </a:prstGeom>
        </p:spPr>
      </p:pic>
    </p:spTree>
    <p:extLst>
      <p:ext uri="{BB962C8B-B14F-4D97-AF65-F5344CB8AC3E}">
        <p14:creationId xmlns:p14="http://schemas.microsoft.com/office/powerpoint/2010/main" val="322502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2EAFDD0-9058-1C40-7712-BD5EE33A21E3}"/>
              </a:ext>
            </a:extLst>
          </p:cNvPr>
          <p:cNvPicPr>
            <a:picLocks noChangeAspect="1"/>
          </p:cNvPicPr>
          <p:nvPr/>
        </p:nvPicPr>
        <p:blipFill>
          <a:blip r:embed="rId2"/>
          <a:stretch>
            <a:fillRect/>
          </a:stretch>
        </p:blipFill>
        <p:spPr>
          <a:xfrm>
            <a:off x="5244811" y="1211880"/>
            <a:ext cx="6039838" cy="3453674"/>
          </a:xfrm>
          <a:prstGeom prst="rect">
            <a:avLst/>
          </a:prstGeom>
        </p:spPr>
      </p:pic>
      <p:sp>
        <p:nvSpPr>
          <p:cNvPr id="30" name="Rectángulo 29">
            <a:extLst>
              <a:ext uri="{FF2B5EF4-FFF2-40B4-BE49-F238E27FC236}">
                <a16:creationId xmlns:a16="http://schemas.microsoft.com/office/drawing/2014/main" id="{D20869D1-6B43-9C1F-C270-10D8117FC637}"/>
              </a:ext>
            </a:extLst>
          </p:cNvPr>
          <p:cNvSpPr/>
          <p:nvPr/>
        </p:nvSpPr>
        <p:spPr>
          <a:xfrm>
            <a:off x="-2" y="6048643"/>
            <a:ext cx="2117560" cy="881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Rectángulo 27">
            <a:extLst>
              <a:ext uri="{FF2B5EF4-FFF2-40B4-BE49-F238E27FC236}">
                <a16:creationId xmlns:a16="http://schemas.microsoft.com/office/drawing/2014/main" id="{F7176EB6-9FA4-9B65-2A1E-7F837B95B1FB}"/>
              </a:ext>
            </a:extLst>
          </p:cNvPr>
          <p:cNvSpPr/>
          <p:nvPr/>
        </p:nvSpPr>
        <p:spPr>
          <a:xfrm>
            <a:off x="0" y="982875"/>
            <a:ext cx="1737360" cy="483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Diagrama de flujo: conector 16">
            <a:extLst>
              <a:ext uri="{FF2B5EF4-FFF2-40B4-BE49-F238E27FC236}">
                <a16:creationId xmlns:a16="http://schemas.microsoft.com/office/drawing/2014/main" id="{B14EDDA1-57AE-070E-1806-F67BB4FFF55F}"/>
              </a:ext>
            </a:extLst>
          </p:cNvPr>
          <p:cNvSpPr/>
          <p:nvPr/>
        </p:nvSpPr>
        <p:spPr>
          <a:xfrm>
            <a:off x="4697031" y="4601430"/>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23" name="Diagrama de flujo: conector 22">
            <a:extLst>
              <a:ext uri="{FF2B5EF4-FFF2-40B4-BE49-F238E27FC236}">
                <a16:creationId xmlns:a16="http://schemas.microsoft.com/office/drawing/2014/main" id="{2FB916B1-A65E-63C9-01CB-C24ED56FDBF7}"/>
              </a:ext>
            </a:extLst>
          </p:cNvPr>
          <p:cNvSpPr/>
          <p:nvPr/>
        </p:nvSpPr>
        <p:spPr>
          <a:xfrm>
            <a:off x="4697032" y="5532098"/>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3</a:t>
            </a:r>
            <a:endParaRPr lang="es-CL"/>
          </a:p>
        </p:txBody>
      </p:sp>
      <p:sp>
        <p:nvSpPr>
          <p:cNvPr id="33" name="Rectángulo 32">
            <a:extLst>
              <a:ext uri="{FF2B5EF4-FFF2-40B4-BE49-F238E27FC236}">
                <a16:creationId xmlns:a16="http://schemas.microsoft.com/office/drawing/2014/main" id="{50A81FA3-B4BF-2DD8-464F-B5B05169EF04}"/>
              </a:ext>
            </a:extLst>
          </p:cNvPr>
          <p:cNvSpPr/>
          <p:nvPr/>
        </p:nvSpPr>
        <p:spPr>
          <a:xfrm>
            <a:off x="1139451" y="6302474"/>
            <a:ext cx="2413907" cy="49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SLA Total: 5 días </a:t>
            </a:r>
            <a:endParaRPr lang="es-CL"/>
          </a:p>
        </p:txBody>
      </p:sp>
      <p:pic>
        <p:nvPicPr>
          <p:cNvPr id="37" name="Imagen 2">
            <a:extLst>
              <a:ext uri="{FF2B5EF4-FFF2-40B4-BE49-F238E27FC236}">
                <a16:creationId xmlns:a16="http://schemas.microsoft.com/office/drawing/2014/main" id="{862618A0-1C71-6881-8F79-0AF233C56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6715"/>
            <a:ext cx="12192001" cy="999590"/>
          </a:xfrm>
          <a:prstGeom prst="rect">
            <a:avLst/>
          </a:prstGeom>
          <a:noFill/>
          <a:extLst>
            <a:ext uri="{909E8E84-426E-40DD-AFC4-6F175D3DCCD1}">
              <a14:hiddenFill xmlns:a14="http://schemas.microsoft.com/office/drawing/2010/main">
                <a:solidFill>
                  <a:srgbClr val="FFFFFF"/>
                </a:solidFill>
              </a14:hiddenFill>
            </a:ext>
          </a:extLst>
        </p:spPr>
      </p:pic>
      <p:sp>
        <p:nvSpPr>
          <p:cNvPr id="39" name="Título 38">
            <a:extLst>
              <a:ext uri="{FF2B5EF4-FFF2-40B4-BE49-F238E27FC236}">
                <a16:creationId xmlns:a16="http://schemas.microsoft.com/office/drawing/2014/main" id="{D18BB864-6670-5EE6-1AE5-C0C6FA612010}"/>
              </a:ext>
            </a:extLst>
          </p:cNvPr>
          <p:cNvSpPr>
            <a:spLocks noGrp="1"/>
          </p:cNvSpPr>
          <p:nvPr>
            <p:ph type="title"/>
          </p:nvPr>
        </p:nvSpPr>
        <p:spPr>
          <a:xfrm>
            <a:off x="320452" y="-57557"/>
            <a:ext cx="10515600" cy="1154532"/>
          </a:xfrm>
        </p:spPr>
        <p:txBody>
          <a:bodyPr>
            <a:normAutofit/>
          </a:bodyPr>
          <a:lstStyle/>
          <a:p>
            <a:r>
              <a:rPr lang="es-ES" sz="3600" dirty="0">
                <a:solidFill>
                  <a:schemeClr val="bg1"/>
                </a:solidFill>
                <a:latin typeface="Impact" panose="020B0806030902050204" pitchFamily="34" charset="0"/>
              </a:rPr>
              <a:t>Flujo </a:t>
            </a:r>
            <a:br>
              <a:rPr lang="es-ES" sz="3600" dirty="0">
                <a:solidFill>
                  <a:schemeClr val="bg1"/>
                </a:solidFill>
              </a:rPr>
            </a:br>
            <a:r>
              <a:rPr lang="es-ES" sz="1900" b="0" dirty="0">
                <a:solidFill>
                  <a:schemeClr val="bg1"/>
                </a:solidFill>
                <a:latin typeface="Impact" panose="020B0806030902050204" pitchFamily="34" charset="0"/>
              </a:rPr>
              <a:t>Matricula fuera de plazo</a:t>
            </a:r>
            <a:endParaRPr lang="es-CL" sz="1900" b="0" dirty="0">
              <a:solidFill>
                <a:schemeClr val="bg1"/>
              </a:solidFill>
              <a:latin typeface="Impact" panose="020B0806030902050204" pitchFamily="34" charset="0"/>
            </a:endParaRPr>
          </a:p>
        </p:txBody>
      </p:sp>
      <p:pic>
        <p:nvPicPr>
          <p:cNvPr id="40" name="Imagen 4">
            <a:extLst>
              <a:ext uri="{FF2B5EF4-FFF2-40B4-BE49-F238E27FC236}">
                <a16:creationId xmlns:a16="http://schemas.microsoft.com/office/drawing/2014/main" id="{A7A60160-E074-D49B-A8F4-E42B3F17E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a:extLst>
              <a:ext uri="{FF2B5EF4-FFF2-40B4-BE49-F238E27FC236}">
                <a16:creationId xmlns:a16="http://schemas.microsoft.com/office/drawing/2014/main" id="{D64FFA69-A50B-1BE6-4F84-65B96C1F7E23}"/>
              </a:ext>
            </a:extLst>
          </p:cNvPr>
          <p:cNvGraphicFramePr>
            <a:graphicFrameLocks noGrp="1"/>
          </p:cNvGraphicFramePr>
          <p:nvPr>
            <p:extLst>
              <p:ext uri="{D42A27DB-BD31-4B8C-83A1-F6EECF244321}">
                <p14:modId xmlns:p14="http://schemas.microsoft.com/office/powerpoint/2010/main" val="3320467454"/>
              </p:ext>
            </p:extLst>
          </p:nvPr>
        </p:nvGraphicFramePr>
        <p:xfrm>
          <a:off x="194916" y="1474161"/>
          <a:ext cx="4324400" cy="4196797"/>
        </p:xfrm>
        <a:graphic>
          <a:graphicData uri="http://schemas.openxmlformats.org/drawingml/2006/table">
            <a:tbl>
              <a:tblPr>
                <a:tableStyleId>{5C22544A-7EE6-4342-B048-85BDC9FD1C3A}</a:tableStyleId>
              </a:tblPr>
              <a:tblGrid>
                <a:gridCol w="1844741">
                  <a:extLst>
                    <a:ext uri="{9D8B030D-6E8A-4147-A177-3AD203B41FA5}">
                      <a16:colId xmlns:a16="http://schemas.microsoft.com/office/drawing/2014/main" val="1615548712"/>
                    </a:ext>
                  </a:extLst>
                </a:gridCol>
                <a:gridCol w="1369340">
                  <a:extLst>
                    <a:ext uri="{9D8B030D-6E8A-4147-A177-3AD203B41FA5}">
                      <a16:colId xmlns:a16="http://schemas.microsoft.com/office/drawing/2014/main" val="1860096468"/>
                    </a:ext>
                  </a:extLst>
                </a:gridCol>
                <a:gridCol w="1110319">
                  <a:extLst>
                    <a:ext uri="{9D8B030D-6E8A-4147-A177-3AD203B41FA5}">
                      <a16:colId xmlns:a16="http://schemas.microsoft.com/office/drawing/2014/main" val="2335060403"/>
                    </a:ext>
                  </a:extLst>
                </a:gridCol>
              </a:tblGrid>
              <a:tr h="365160">
                <a:tc>
                  <a:txBody>
                    <a:bodyPr/>
                    <a:lstStyle/>
                    <a:p>
                      <a:pPr marL="0" algn="ctr" defTabSz="914400" rtl="0" eaLnBrk="1" latinLnBrk="0" hangingPunct="1">
                        <a:lnSpc>
                          <a:spcPct val="115000"/>
                        </a:lnSpc>
                        <a:spcAft>
                          <a:spcPts val="800"/>
                        </a:spcAft>
                      </a:pPr>
                      <a:r>
                        <a:rPr lang="en-U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Actividad</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tc>
                  <a:txBody>
                    <a:bodyPr/>
                    <a:lstStyle/>
                    <a:p>
                      <a:pPr marL="0" algn="ctr" defTabSz="914400" rtl="0" eaLnBrk="1" latinLnBrk="0" hangingPunct="1">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Responsable</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tc>
                  <a:txBody>
                    <a:bodyPr/>
                    <a:lstStyle/>
                    <a:p>
                      <a:pPr marL="0" algn="ctr" defTabSz="914400" rtl="0" eaLnBrk="1" latinLnBrk="0" hangingPunct="1">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SLA de atención</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extLst>
                  <a:ext uri="{0D108BD9-81ED-4DB2-BD59-A6C34878D82A}">
                    <a16:rowId xmlns:a16="http://schemas.microsoft.com/office/drawing/2014/main" val="340588748"/>
                  </a:ext>
                </a:extLst>
              </a:tr>
              <a:tr h="852510">
                <a:tc>
                  <a:txBody>
                    <a:bodyPr/>
                    <a:lstStyle/>
                    <a:p>
                      <a:pPr>
                        <a:lnSpc>
                          <a:spcPct val="115000"/>
                        </a:lnSpc>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Registrar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requerimiento</a:t>
                      </a:r>
                      <a:r>
                        <a:rPr lang="en-US" sz="1200" kern="100" dirty="0">
                          <a:effectLst/>
                          <a:latin typeface="Calibri" panose="020F0502020204030204" pitchFamily="34" charset="0"/>
                          <a:ea typeface="Calibri" panose="020F0502020204030204" pitchFamily="34" charset="0"/>
                          <a:cs typeface="Calibri" panose="020F0502020204030204" pitchFamily="34" charset="0"/>
                        </a:rPr>
                        <a:t> y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valida</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pertinencia</a:t>
                      </a:r>
                      <a:r>
                        <a:rPr lang="es-CL" sz="1200" kern="100" dirty="0">
                          <a:effectLst/>
                          <a:latin typeface="Calibri" panose="020F0502020204030204" pitchFamily="34" charset="0"/>
                          <a:ea typeface="Calibri" panose="020F0502020204030204" pitchFamily="34" charset="0"/>
                          <a:cs typeface="Calibri" panose="020F0502020204030204" pitchFamily="34" charset="0"/>
                        </a:rPr>
                        <a:t>. </a:t>
                      </a:r>
                    </a:p>
                    <a:p>
                      <a:pPr>
                        <a:lnSpc>
                          <a:spcPct val="115000"/>
                        </a:lnSpc>
                        <a:spcAft>
                          <a:spcPts val="800"/>
                        </a:spcAft>
                      </a:pPr>
                      <a:r>
                        <a:rPr lang="es-CL" sz="1200" kern="100" dirty="0">
                          <a:effectLst/>
                          <a:latin typeface="Calibri" panose="020F0502020204030204" pitchFamily="34" charset="0"/>
                          <a:ea typeface="Calibri" panose="020F0502020204030204" pitchFamily="34" charset="0"/>
                          <a:cs typeface="Calibri" panose="020F0502020204030204" pitchFamily="34" charset="0"/>
                        </a:rPr>
                        <a:t>(Resolver/Derivar)</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Primera línea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4219892904"/>
                  </a:ext>
                </a:extLst>
              </a:tr>
              <a:tr h="875457">
                <a:tc>
                  <a:txBody>
                    <a:bodyPr/>
                    <a:lstStyle/>
                    <a:p>
                      <a:pPr>
                        <a:lnSpc>
                          <a:spcPct val="115000"/>
                        </a:lnSpc>
                        <a:spcAft>
                          <a:spcPts val="800"/>
                        </a:spcAft>
                      </a:pPr>
                      <a:r>
                        <a:rPr lang="es-ES" sz="1200" kern="100">
                          <a:effectLst/>
                          <a:latin typeface="Calibri" panose="020F0502020204030204" pitchFamily="34" charset="0"/>
                          <a:ea typeface="Calibri" panose="020F0502020204030204" pitchFamily="34" charset="0"/>
                          <a:cs typeface="Calibri" panose="020F0502020204030204" pitchFamily="34" charset="0"/>
                        </a:rPr>
                        <a:t>Validar documentos y gestionar según corresponda</a:t>
                      </a:r>
                    </a:p>
                    <a:p>
                      <a:pPr>
                        <a:lnSpc>
                          <a:spcPct val="115000"/>
                        </a:lnSpc>
                        <a:spcAft>
                          <a:spcPts val="800"/>
                        </a:spcAft>
                      </a:pPr>
                      <a:r>
                        <a:rPr lang="es-ES" sz="1200" kern="100">
                          <a:effectLst/>
                          <a:latin typeface="Calibri" panose="020F0502020204030204" pitchFamily="34" charset="0"/>
                          <a:ea typeface="Calibri" panose="020F0502020204030204" pitchFamily="34" charset="0"/>
                          <a:cs typeface="Calibri" panose="020F0502020204030204" pitchFamily="34" charset="0"/>
                        </a:rPr>
                        <a:t>(Resolver/Derivar)</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Segunda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línea</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l" hangingPunct="0">
                        <a:lnSpc>
                          <a:spcPct val="115000"/>
                        </a:lnSpc>
                        <a:spcBef>
                          <a:spcPts val="300"/>
                        </a:spcBef>
                        <a:spcAft>
                          <a:spcPts val="300"/>
                        </a:spcAft>
                      </a:pPr>
                      <a:r>
                        <a:rPr lang="en-US" sz="1200" kern="100" dirty="0" err="1">
                          <a:effectLst/>
                          <a:latin typeface="Calibri" panose="020F0502020204030204" pitchFamily="34" charset="0"/>
                          <a:ea typeface="Calibri" panose="020F0502020204030204" pitchFamily="34" charset="0"/>
                          <a:cs typeface="Calibri" panose="020F0502020204030204" pitchFamily="34" charset="0"/>
                        </a:rPr>
                        <a:t>Servicios</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Académicos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1 día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95915409"/>
                  </a:ext>
                </a:extLst>
              </a:tr>
              <a:tr h="758197">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Analizar </a:t>
                      </a:r>
                      <a:r>
                        <a:rPr lang="en-US" sz="1200" kern="100" err="1">
                          <a:effectLst/>
                          <a:latin typeface="Calibri" panose="020F0502020204030204" pitchFamily="34" charset="0"/>
                          <a:ea typeface="Calibri" panose="020F0502020204030204" pitchFamily="34" charset="0"/>
                          <a:cs typeface="Calibri" panose="020F0502020204030204" pitchFamily="34" charset="0"/>
                        </a:rPr>
                        <a:t>solicitud</a:t>
                      </a:r>
                      <a:r>
                        <a:rPr lang="en-US" sz="1200" kern="100">
                          <a:effectLst/>
                          <a:latin typeface="Calibri" panose="020F0502020204030204" pitchFamily="34" charset="0"/>
                          <a:ea typeface="Calibri" panose="020F0502020204030204" pitchFamily="34" charset="0"/>
                          <a:cs typeface="Calibri" panose="020F0502020204030204" pitchFamily="34" charset="0"/>
                        </a:rPr>
                        <a:t> para </a:t>
                      </a:r>
                      <a:r>
                        <a:rPr lang="en-US" sz="1200" kern="100" err="1">
                          <a:effectLst/>
                          <a:latin typeface="Calibri" panose="020F0502020204030204" pitchFamily="34" charset="0"/>
                          <a:ea typeface="Calibri" panose="020F0502020204030204" pitchFamily="34" charset="0"/>
                          <a:cs typeface="Calibri" panose="020F0502020204030204" pitchFamily="34" charset="0"/>
                        </a:rPr>
                        <a:t>aprobar</a:t>
                      </a:r>
                      <a:r>
                        <a:rPr lang="en-US" sz="1200" kern="100">
                          <a:effectLst/>
                          <a:latin typeface="Calibri" panose="020F0502020204030204" pitchFamily="34" charset="0"/>
                          <a:ea typeface="Calibri" panose="020F0502020204030204" pitchFamily="34" charset="0"/>
                          <a:cs typeface="Calibri" panose="020F0502020204030204" pitchFamily="34" charset="0"/>
                        </a:rPr>
                        <a:t> o </a:t>
                      </a:r>
                      <a:r>
                        <a:rPr lang="en-US" sz="1200" kern="100" err="1">
                          <a:effectLst/>
                          <a:latin typeface="Calibri" panose="020F0502020204030204" pitchFamily="34" charset="0"/>
                          <a:ea typeface="Calibri" panose="020F0502020204030204" pitchFamily="34" charset="0"/>
                          <a:cs typeface="Calibri" panose="020F0502020204030204" pitchFamily="34" charset="0"/>
                        </a:rPr>
                        <a:t>rechazar</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Equipo GOA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2064637937"/>
                  </a:ext>
                </a:extLst>
              </a:tr>
              <a:tr h="1247256">
                <a:tc>
                  <a:txBody>
                    <a:bodyPr/>
                    <a:lstStyle/>
                    <a:p>
                      <a:pPr>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Valida propuesta de carga académica con el estudiante, si este acepta realiza matricula asistida y cierra el caso</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err="1">
                          <a:effectLst/>
                          <a:latin typeface="Calibri" panose="020F0502020204030204" pitchFamily="34" charset="0"/>
                          <a:ea typeface="Calibri" panose="020F0502020204030204" pitchFamily="34" charset="0"/>
                          <a:cs typeface="Calibri" panose="020F0502020204030204" pitchFamily="34" charset="0"/>
                        </a:rPr>
                        <a:t>Sevicio</a:t>
                      </a:r>
                      <a:r>
                        <a:rPr lang="es-ES" sz="1200" kern="100" dirty="0">
                          <a:effectLst/>
                          <a:latin typeface="Calibri" panose="020F0502020204030204" pitchFamily="34" charset="0"/>
                          <a:ea typeface="Calibri" panose="020F0502020204030204" pitchFamily="34" charset="0"/>
                          <a:cs typeface="Calibri" panose="020F0502020204030204" pitchFamily="34" charset="0"/>
                        </a:rPr>
                        <a:t> al estudiante / Equipo procesos asistidos (Equipo MAS)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929911847"/>
                  </a:ext>
                </a:extLst>
              </a:tr>
            </a:tbl>
          </a:graphicData>
        </a:graphic>
      </p:graphicFrame>
      <p:sp>
        <p:nvSpPr>
          <p:cNvPr id="9" name="Rectangle 2">
            <a:extLst>
              <a:ext uri="{FF2B5EF4-FFF2-40B4-BE49-F238E27FC236}">
                <a16:creationId xmlns:a16="http://schemas.microsoft.com/office/drawing/2014/main" id="{358052D7-2E04-CDB2-25B4-1BD619767C4C}"/>
              </a:ext>
            </a:extLst>
          </p:cNvPr>
          <p:cNvSpPr>
            <a:spLocks noChangeArrowheads="1"/>
          </p:cNvSpPr>
          <p:nvPr/>
        </p:nvSpPr>
        <p:spPr bwMode="auto">
          <a:xfrm>
            <a:off x="-3410945" y="161543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26" name="Diagrama de flujo: conector 25">
            <a:extLst>
              <a:ext uri="{FF2B5EF4-FFF2-40B4-BE49-F238E27FC236}">
                <a16:creationId xmlns:a16="http://schemas.microsoft.com/office/drawing/2014/main" id="{72E38B7E-5F09-E687-6DBF-CE0709F41464}"/>
              </a:ext>
            </a:extLst>
          </p:cNvPr>
          <p:cNvSpPr/>
          <p:nvPr/>
        </p:nvSpPr>
        <p:spPr>
          <a:xfrm>
            <a:off x="4689981" y="5990298"/>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4</a:t>
            </a:r>
            <a:endParaRPr lang="es-CL"/>
          </a:p>
        </p:txBody>
      </p:sp>
      <p:sp>
        <p:nvSpPr>
          <p:cNvPr id="27" name="Diagrama de flujo: conector 26">
            <a:extLst>
              <a:ext uri="{FF2B5EF4-FFF2-40B4-BE49-F238E27FC236}">
                <a16:creationId xmlns:a16="http://schemas.microsoft.com/office/drawing/2014/main" id="{8E9E430C-9E39-5785-ECA3-81B0206DDC8A}"/>
              </a:ext>
            </a:extLst>
          </p:cNvPr>
          <p:cNvSpPr/>
          <p:nvPr/>
        </p:nvSpPr>
        <p:spPr>
          <a:xfrm>
            <a:off x="4689981" y="6441977"/>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5</a:t>
            </a:r>
            <a:endParaRPr lang="es-CL"/>
          </a:p>
        </p:txBody>
      </p:sp>
      <p:sp>
        <p:nvSpPr>
          <p:cNvPr id="2" name="CuadroTexto 1">
            <a:extLst>
              <a:ext uri="{FF2B5EF4-FFF2-40B4-BE49-F238E27FC236}">
                <a16:creationId xmlns:a16="http://schemas.microsoft.com/office/drawing/2014/main" id="{1CE7969D-82ED-54B9-FE6F-97110B8A4D87}"/>
              </a:ext>
            </a:extLst>
          </p:cNvPr>
          <p:cNvSpPr txBox="1"/>
          <p:nvPr/>
        </p:nvSpPr>
        <p:spPr>
          <a:xfrm>
            <a:off x="5076368" y="4646313"/>
            <a:ext cx="6488935" cy="276999"/>
          </a:xfrm>
          <a:prstGeom prst="rect">
            <a:avLst/>
          </a:prstGeom>
          <a:noFill/>
        </p:spPr>
        <p:txBody>
          <a:bodyPr wrap="square" rtlCol="0">
            <a:spAutoFit/>
          </a:bodyPr>
          <a:lstStyle/>
          <a:p>
            <a:r>
              <a:rPr lang="es-ES" sz="1200"/>
              <a:t>Estudiante debe presentar justificativo para la solicitud</a:t>
            </a:r>
            <a:endParaRPr lang="es-CL" sz="1200"/>
          </a:p>
        </p:txBody>
      </p:sp>
      <p:sp>
        <p:nvSpPr>
          <p:cNvPr id="32" name="CuadroTexto 31">
            <a:extLst>
              <a:ext uri="{FF2B5EF4-FFF2-40B4-BE49-F238E27FC236}">
                <a16:creationId xmlns:a16="http://schemas.microsoft.com/office/drawing/2014/main" id="{789F07FF-850C-1F42-300B-046D7C23ED6A}"/>
              </a:ext>
            </a:extLst>
          </p:cNvPr>
          <p:cNvSpPr txBox="1"/>
          <p:nvPr/>
        </p:nvSpPr>
        <p:spPr>
          <a:xfrm>
            <a:off x="206538" y="934566"/>
            <a:ext cx="11665010" cy="575350"/>
          </a:xfrm>
          <a:prstGeom prst="rect">
            <a:avLst/>
          </a:prstGeom>
          <a:noFill/>
        </p:spPr>
        <p:txBody>
          <a:bodyPr wrap="square">
            <a:spAutoFit/>
          </a:bodyPr>
          <a:lstStyle/>
          <a:p>
            <a:pPr algn="just">
              <a:lnSpc>
                <a:spcPct val="107000"/>
              </a:lnSpc>
              <a:spcAft>
                <a:spcPts val="800"/>
              </a:spcAft>
            </a:pP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Se define un </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SLA de </a:t>
            </a:r>
            <a:r>
              <a:rPr lang="es-CL" sz="1500" b="1" kern="100" dirty="0">
                <a:latin typeface="Calibri" panose="020F0502020204030204" pitchFamily="34" charset="0"/>
                <a:ea typeface="Calibri" panose="020F0502020204030204" pitchFamily="34" charset="0"/>
                <a:cs typeface="Times New Roman" panose="02020603050405020304" pitchFamily="18" charset="0"/>
              </a:rPr>
              <a:t>5</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 días laborales</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 desde que postulante solicita matrícula fuera de plaza por medio de los canales establecidos hasta que se entrega respuesta de su solicitud. </a:t>
            </a:r>
          </a:p>
        </p:txBody>
      </p:sp>
      <p:sp>
        <p:nvSpPr>
          <p:cNvPr id="11" name="Diagrama de flujo: conector 10">
            <a:extLst>
              <a:ext uri="{FF2B5EF4-FFF2-40B4-BE49-F238E27FC236}">
                <a16:creationId xmlns:a16="http://schemas.microsoft.com/office/drawing/2014/main" id="{93BA6AED-68B9-8E55-61BE-A376A774F731}"/>
              </a:ext>
            </a:extLst>
          </p:cNvPr>
          <p:cNvSpPr/>
          <p:nvPr/>
        </p:nvSpPr>
        <p:spPr>
          <a:xfrm>
            <a:off x="4704082" y="504113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5" name="CuadroTexto 4">
            <a:extLst>
              <a:ext uri="{FF2B5EF4-FFF2-40B4-BE49-F238E27FC236}">
                <a16:creationId xmlns:a16="http://schemas.microsoft.com/office/drawing/2014/main" id="{579CDC3F-8DEB-45B7-A625-467E7DB7E296}"/>
              </a:ext>
            </a:extLst>
          </p:cNvPr>
          <p:cNvSpPr txBox="1"/>
          <p:nvPr/>
        </p:nvSpPr>
        <p:spPr>
          <a:xfrm>
            <a:off x="5068206" y="5052452"/>
            <a:ext cx="6488935" cy="461665"/>
          </a:xfrm>
          <a:prstGeom prst="rect">
            <a:avLst/>
          </a:prstGeom>
          <a:noFill/>
        </p:spPr>
        <p:txBody>
          <a:bodyPr wrap="square" rtlCol="0">
            <a:spAutoFit/>
          </a:bodyPr>
          <a:lstStyle/>
          <a:p>
            <a:r>
              <a:rPr lang="es-ES" sz="1200"/>
              <a:t>En el caso de no presentar sustento o justificativo se notifica el rechazo al estudiante, caso contrario se deriva requerimiento a segunda línea (Servicios Académicos)</a:t>
            </a:r>
            <a:endParaRPr lang="es-CL" sz="1200"/>
          </a:p>
        </p:txBody>
      </p:sp>
      <p:sp>
        <p:nvSpPr>
          <p:cNvPr id="16" name="Diagrama de flujo: conector 15">
            <a:extLst>
              <a:ext uri="{FF2B5EF4-FFF2-40B4-BE49-F238E27FC236}">
                <a16:creationId xmlns:a16="http://schemas.microsoft.com/office/drawing/2014/main" id="{0CA2016B-CD60-368F-C940-DC1FF6643B0F}"/>
              </a:ext>
            </a:extLst>
          </p:cNvPr>
          <p:cNvSpPr/>
          <p:nvPr/>
        </p:nvSpPr>
        <p:spPr>
          <a:xfrm>
            <a:off x="5627122" y="2251875"/>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14" name="Diagrama de flujo: conector 13">
            <a:extLst>
              <a:ext uri="{FF2B5EF4-FFF2-40B4-BE49-F238E27FC236}">
                <a16:creationId xmlns:a16="http://schemas.microsoft.com/office/drawing/2014/main" id="{A38FEB28-4BBB-2FD0-A238-74A20A1150EF}"/>
              </a:ext>
            </a:extLst>
          </p:cNvPr>
          <p:cNvSpPr/>
          <p:nvPr/>
        </p:nvSpPr>
        <p:spPr>
          <a:xfrm>
            <a:off x="6797408" y="2510172"/>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22" name="Diagrama de flujo: conector 21">
            <a:extLst>
              <a:ext uri="{FF2B5EF4-FFF2-40B4-BE49-F238E27FC236}">
                <a16:creationId xmlns:a16="http://schemas.microsoft.com/office/drawing/2014/main" id="{F22B5239-11EF-92F4-8489-729C61DB0B1D}"/>
              </a:ext>
            </a:extLst>
          </p:cNvPr>
          <p:cNvSpPr/>
          <p:nvPr/>
        </p:nvSpPr>
        <p:spPr>
          <a:xfrm>
            <a:off x="9084704" y="2477010"/>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3</a:t>
            </a:r>
            <a:endParaRPr lang="es-CL"/>
          </a:p>
        </p:txBody>
      </p:sp>
      <p:sp>
        <p:nvSpPr>
          <p:cNvPr id="41" name="CuadroTexto 40">
            <a:extLst>
              <a:ext uri="{FF2B5EF4-FFF2-40B4-BE49-F238E27FC236}">
                <a16:creationId xmlns:a16="http://schemas.microsoft.com/office/drawing/2014/main" id="{04DBF843-DB54-C5CD-3063-1A6353DFE242}"/>
              </a:ext>
            </a:extLst>
          </p:cNvPr>
          <p:cNvSpPr txBox="1"/>
          <p:nvPr/>
        </p:nvSpPr>
        <p:spPr>
          <a:xfrm>
            <a:off x="5076368" y="5994889"/>
            <a:ext cx="6488935" cy="461665"/>
          </a:xfrm>
          <a:prstGeom prst="rect">
            <a:avLst/>
          </a:prstGeom>
          <a:noFill/>
        </p:spPr>
        <p:txBody>
          <a:bodyPr wrap="square" rtlCol="0">
            <a:spAutoFit/>
          </a:bodyPr>
          <a:lstStyle/>
          <a:p>
            <a:r>
              <a:rPr lang="es-ES" sz="1200" dirty="0"/>
              <a:t>Equipo servicios académicos revisa la propuesta de carga académica con el estudiante y cierra requerimiento</a:t>
            </a:r>
            <a:endParaRPr lang="es-CL" sz="1200" dirty="0"/>
          </a:p>
        </p:txBody>
      </p:sp>
      <p:sp>
        <p:nvSpPr>
          <p:cNvPr id="42" name="CuadroTexto 41">
            <a:extLst>
              <a:ext uri="{FF2B5EF4-FFF2-40B4-BE49-F238E27FC236}">
                <a16:creationId xmlns:a16="http://schemas.microsoft.com/office/drawing/2014/main" id="{DF2B3227-3142-BB82-1757-0C9035275B24}"/>
              </a:ext>
            </a:extLst>
          </p:cNvPr>
          <p:cNvSpPr txBox="1"/>
          <p:nvPr/>
        </p:nvSpPr>
        <p:spPr>
          <a:xfrm>
            <a:off x="5076368" y="5541333"/>
            <a:ext cx="6488935" cy="461665"/>
          </a:xfrm>
          <a:prstGeom prst="rect">
            <a:avLst/>
          </a:prstGeom>
          <a:noFill/>
        </p:spPr>
        <p:txBody>
          <a:bodyPr wrap="square" rtlCol="0">
            <a:spAutoFit/>
          </a:bodyPr>
          <a:lstStyle/>
          <a:p>
            <a:r>
              <a:rPr lang="es-ES" sz="1200" dirty="0"/>
              <a:t>El equipo GOA envía VB matricula (Director) y propuesta de carga académica a Servicios Académicos.</a:t>
            </a:r>
            <a:endParaRPr lang="es-CL" sz="1200" dirty="0"/>
          </a:p>
        </p:txBody>
      </p:sp>
      <p:sp>
        <p:nvSpPr>
          <p:cNvPr id="13" name="Diagrama de flujo: conector 12">
            <a:extLst>
              <a:ext uri="{FF2B5EF4-FFF2-40B4-BE49-F238E27FC236}">
                <a16:creationId xmlns:a16="http://schemas.microsoft.com/office/drawing/2014/main" id="{AE5C9DFB-4450-E95D-19B4-B19D148822BE}"/>
              </a:ext>
            </a:extLst>
          </p:cNvPr>
          <p:cNvSpPr/>
          <p:nvPr/>
        </p:nvSpPr>
        <p:spPr>
          <a:xfrm>
            <a:off x="8399014" y="2446896"/>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4</a:t>
            </a:r>
            <a:endParaRPr lang="es-CL"/>
          </a:p>
        </p:txBody>
      </p:sp>
      <p:sp>
        <p:nvSpPr>
          <p:cNvPr id="10" name="CuadroTexto 9">
            <a:extLst>
              <a:ext uri="{FF2B5EF4-FFF2-40B4-BE49-F238E27FC236}">
                <a16:creationId xmlns:a16="http://schemas.microsoft.com/office/drawing/2014/main" id="{DBD0182C-30DE-53C4-BB3B-BD53CDA0045F}"/>
              </a:ext>
            </a:extLst>
          </p:cNvPr>
          <p:cNvSpPr txBox="1"/>
          <p:nvPr/>
        </p:nvSpPr>
        <p:spPr>
          <a:xfrm>
            <a:off x="5090469" y="6440075"/>
            <a:ext cx="6488935" cy="461665"/>
          </a:xfrm>
          <a:prstGeom prst="rect">
            <a:avLst/>
          </a:prstGeom>
          <a:noFill/>
        </p:spPr>
        <p:txBody>
          <a:bodyPr wrap="square" rtlCol="0">
            <a:spAutoFit/>
          </a:bodyPr>
          <a:lstStyle/>
          <a:p>
            <a:r>
              <a:rPr lang="es-ES" sz="1200" dirty="0"/>
              <a:t>Equipo MAS realiza campaña o apelación del estudiante, en paralelo realiza seguimiento a estos casos</a:t>
            </a:r>
            <a:endParaRPr lang="es-CL" sz="1200" dirty="0"/>
          </a:p>
        </p:txBody>
      </p:sp>
      <p:sp>
        <p:nvSpPr>
          <p:cNvPr id="25" name="Diagrama de flujo: conector 24">
            <a:extLst>
              <a:ext uri="{FF2B5EF4-FFF2-40B4-BE49-F238E27FC236}">
                <a16:creationId xmlns:a16="http://schemas.microsoft.com/office/drawing/2014/main" id="{4E61D501-913B-527E-DF4D-F25332FDB27D}"/>
              </a:ext>
            </a:extLst>
          </p:cNvPr>
          <p:cNvSpPr/>
          <p:nvPr/>
        </p:nvSpPr>
        <p:spPr>
          <a:xfrm>
            <a:off x="10182485" y="224677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5</a:t>
            </a:r>
            <a:endParaRPr lang="es-CL"/>
          </a:p>
        </p:txBody>
      </p:sp>
    </p:spTree>
    <p:extLst>
      <p:ext uri="{BB962C8B-B14F-4D97-AF65-F5344CB8AC3E}">
        <p14:creationId xmlns:p14="http://schemas.microsoft.com/office/powerpoint/2010/main" val="19577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FD14D-EFB1-2B03-0B21-C33B9C21DCED}"/>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CDB1C041-6D53-C053-723B-2E74EED9A726}"/>
              </a:ext>
            </a:extLst>
          </p:cNvPr>
          <p:cNvPicPr>
            <a:picLocks noChangeAspect="1"/>
          </p:cNvPicPr>
          <p:nvPr/>
        </p:nvPicPr>
        <p:blipFill>
          <a:blip r:embed="rId2"/>
          <a:stretch>
            <a:fillRect/>
          </a:stretch>
        </p:blipFill>
        <p:spPr>
          <a:xfrm>
            <a:off x="4978579" y="1275382"/>
            <a:ext cx="5773674" cy="3298183"/>
          </a:xfrm>
          <a:prstGeom prst="rect">
            <a:avLst/>
          </a:prstGeom>
        </p:spPr>
      </p:pic>
      <p:sp>
        <p:nvSpPr>
          <p:cNvPr id="30" name="Rectángulo 29">
            <a:extLst>
              <a:ext uri="{FF2B5EF4-FFF2-40B4-BE49-F238E27FC236}">
                <a16:creationId xmlns:a16="http://schemas.microsoft.com/office/drawing/2014/main" id="{403722A9-7E20-4416-44A5-000D7CF69645}"/>
              </a:ext>
            </a:extLst>
          </p:cNvPr>
          <p:cNvSpPr/>
          <p:nvPr/>
        </p:nvSpPr>
        <p:spPr>
          <a:xfrm>
            <a:off x="-2" y="6048643"/>
            <a:ext cx="2117560" cy="881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28" name="Rectángulo 27">
            <a:extLst>
              <a:ext uri="{FF2B5EF4-FFF2-40B4-BE49-F238E27FC236}">
                <a16:creationId xmlns:a16="http://schemas.microsoft.com/office/drawing/2014/main" id="{27A3FBF8-67DA-29D8-B65D-1FD8B135C1E9}"/>
              </a:ext>
            </a:extLst>
          </p:cNvPr>
          <p:cNvSpPr/>
          <p:nvPr/>
        </p:nvSpPr>
        <p:spPr>
          <a:xfrm>
            <a:off x="0" y="982875"/>
            <a:ext cx="1737360" cy="483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17" name="Diagrama de flujo: conector 16">
            <a:extLst>
              <a:ext uri="{FF2B5EF4-FFF2-40B4-BE49-F238E27FC236}">
                <a16:creationId xmlns:a16="http://schemas.microsoft.com/office/drawing/2014/main" id="{89BC8D28-C173-B49A-3180-D22D2190088B}"/>
              </a:ext>
            </a:extLst>
          </p:cNvPr>
          <p:cNvSpPr/>
          <p:nvPr/>
        </p:nvSpPr>
        <p:spPr>
          <a:xfrm>
            <a:off x="4606293" y="5020955"/>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Ubuntu"/>
                <a:ea typeface="+mn-ea"/>
                <a:cs typeface="+mn-cs"/>
              </a:rPr>
              <a:t>1</a:t>
            </a: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23" name="Diagrama de flujo: conector 22">
            <a:extLst>
              <a:ext uri="{FF2B5EF4-FFF2-40B4-BE49-F238E27FC236}">
                <a16:creationId xmlns:a16="http://schemas.microsoft.com/office/drawing/2014/main" id="{13896F59-8A4A-78A1-F356-A733722D60FD}"/>
              </a:ext>
            </a:extLst>
          </p:cNvPr>
          <p:cNvSpPr/>
          <p:nvPr/>
        </p:nvSpPr>
        <p:spPr>
          <a:xfrm>
            <a:off x="4608727" y="621473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Ubuntu"/>
                <a:ea typeface="+mn-ea"/>
                <a:cs typeface="+mn-cs"/>
              </a:rPr>
              <a:t>3</a:t>
            </a: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33" name="Rectángulo 32">
            <a:extLst>
              <a:ext uri="{FF2B5EF4-FFF2-40B4-BE49-F238E27FC236}">
                <a16:creationId xmlns:a16="http://schemas.microsoft.com/office/drawing/2014/main" id="{2F0B6A8C-8824-E3B4-885C-C550C098A1A5}"/>
              </a:ext>
            </a:extLst>
          </p:cNvPr>
          <p:cNvSpPr/>
          <p:nvPr/>
        </p:nvSpPr>
        <p:spPr>
          <a:xfrm>
            <a:off x="1139451" y="6302474"/>
            <a:ext cx="2413907" cy="49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Ubuntu"/>
                <a:ea typeface="+mn-ea"/>
                <a:cs typeface="+mn-cs"/>
              </a:rPr>
              <a:t>SLA Total: 15 días </a:t>
            </a: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pic>
        <p:nvPicPr>
          <p:cNvPr id="37" name="Imagen 2">
            <a:extLst>
              <a:ext uri="{FF2B5EF4-FFF2-40B4-BE49-F238E27FC236}">
                <a16:creationId xmlns:a16="http://schemas.microsoft.com/office/drawing/2014/main" id="{A5761502-35D6-9821-B203-DD459BB15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6715"/>
            <a:ext cx="12192001" cy="999590"/>
          </a:xfrm>
          <a:prstGeom prst="rect">
            <a:avLst/>
          </a:prstGeom>
          <a:noFill/>
          <a:extLst>
            <a:ext uri="{909E8E84-426E-40DD-AFC4-6F175D3DCCD1}">
              <a14:hiddenFill xmlns:a14="http://schemas.microsoft.com/office/drawing/2010/main">
                <a:solidFill>
                  <a:srgbClr val="FFFFFF"/>
                </a:solidFill>
              </a14:hiddenFill>
            </a:ext>
          </a:extLst>
        </p:spPr>
      </p:pic>
      <p:sp>
        <p:nvSpPr>
          <p:cNvPr id="39" name="Título 38">
            <a:extLst>
              <a:ext uri="{FF2B5EF4-FFF2-40B4-BE49-F238E27FC236}">
                <a16:creationId xmlns:a16="http://schemas.microsoft.com/office/drawing/2014/main" id="{D185B430-808E-8291-9A9E-01C290A419F2}"/>
              </a:ext>
            </a:extLst>
          </p:cNvPr>
          <p:cNvSpPr>
            <a:spLocks noGrp="1"/>
          </p:cNvSpPr>
          <p:nvPr>
            <p:ph type="title"/>
          </p:nvPr>
        </p:nvSpPr>
        <p:spPr>
          <a:xfrm>
            <a:off x="320452" y="-57557"/>
            <a:ext cx="10515600" cy="1154532"/>
          </a:xfrm>
        </p:spPr>
        <p:txBody>
          <a:bodyPr>
            <a:normAutofit/>
          </a:bodyPr>
          <a:lstStyle/>
          <a:p>
            <a:r>
              <a:rPr lang="es-ES" sz="3600" b="0" dirty="0">
                <a:solidFill>
                  <a:schemeClr val="bg1"/>
                </a:solidFill>
                <a:latin typeface="Impact" panose="020B0806030902050204" pitchFamily="34" charset="0"/>
              </a:rPr>
              <a:t>Flujo </a:t>
            </a:r>
            <a:br>
              <a:rPr lang="es-ES" sz="3600" b="0" dirty="0">
                <a:solidFill>
                  <a:schemeClr val="bg1"/>
                </a:solidFill>
              </a:rPr>
            </a:br>
            <a:r>
              <a:rPr lang="es-ES" sz="1900" b="0" dirty="0">
                <a:solidFill>
                  <a:schemeClr val="bg1"/>
                </a:solidFill>
                <a:latin typeface="Impact" panose="020B0806030902050204" pitchFamily="34" charset="0"/>
              </a:rPr>
              <a:t>Acta </a:t>
            </a:r>
            <a:r>
              <a:rPr lang="es-ES" sz="1900" b="0" dirty="0" err="1">
                <a:solidFill>
                  <a:schemeClr val="bg1"/>
                </a:solidFill>
                <a:latin typeface="Impact" panose="020B0806030902050204" pitchFamily="34" charset="0"/>
              </a:rPr>
              <a:t>Rectificatoria</a:t>
            </a:r>
            <a:endParaRPr lang="es-CL" sz="1900" b="0" dirty="0">
              <a:solidFill>
                <a:schemeClr val="bg1"/>
              </a:solidFill>
              <a:latin typeface="Impact" panose="020B0806030902050204" pitchFamily="34" charset="0"/>
            </a:endParaRPr>
          </a:p>
        </p:txBody>
      </p:sp>
      <p:pic>
        <p:nvPicPr>
          <p:cNvPr id="40" name="Imagen 4">
            <a:extLst>
              <a:ext uri="{FF2B5EF4-FFF2-40B4-BE49-F238E27FC236}">
                <a16:creationId xmlns:a16="http://schemas.microsoft.com/office/drawing/2014/main" id="{F8A92DCC-83BC-380A-27EB-A3708653B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a:extLst>
              <a:ext uri="{FF2B5EF4-FFF2-40B4-BE49-F238E27FC236}">
                <a16:creationId xmlns:a16="http://schemas.microsoft.com/office/drawing/2014/main" id="{69611F43-82B6-8A67-6835-CA8C13E24A9B}"/>
              </a:ext>
            </a:extLst>
          </p:cNvPr>
          <p:cNvGraphicFramePr>
            <a:graphicFrameLocks noGrp="1"/>
          </p:cNvGraphicFramePr>
          <p:nvPr>
            <p:extLst>
              <p:ext uri="{D42A27DB-BD31-4B8C-83A1-F6EECF244321}">
                <p14:modId xmlns:p14="http://schemas.microsoft.com/office/powerpoint/2010/main" val="4097067910"/>
              </p:ext>
            </p:extLst>
          </p:nvPr>
        </p:nvGraphicFramePr>
        <p:xfrm>
          <a:off x="304297" y="1466058"/>
          <a:ext cx="3966932" cy="4774438"/>
        </p:xfrm>
        <a:graphic>
          <a:graphicData uri="http://schemas.openxmlformats.org/drawingml/2006/table">
            <a:tbl>
              <a:tblPr>
                <a:tableStyleId>{5C22544A-7EE6-4342-B048-85BDC9FD1C3A}</a:tableStyleId>
              </a:tblPr>
              <a:tblGrid>
                <a:gridCol w="1692250">
                  <a:extLst>
                    <a:ext uri="{9D8B030D-6E8A-4147-A177-3AD203B41FA5}">
                      <a16:colId xmlns:a16="http://schemas.microsoft.com/office/drawing/2014/main" val="1615548712"/>
                    </a:ext>
                  </a:extLst>
                </a:gridCol>
                <a:gridCol w="1256146">
                  <a:extLst>
                    <a:ext uri="{9D8B030D-6E8A-4147-A177-3AD203B41FA5}">
                      <a16:colId xmlns:a16="http://schemas.microsoft.com/office/drawing/2014/main" val="1860096468"/>
                    </a:ext>
                  </a:extLst>
                </a:gridCol>
                <a:gridCol w="1018536">
                  <a:extLst>
                    <a:ext uri="{9D8B030D-6E8A-4147-A177-3AD203B41FA5}">
                      <a16:colId xmlns:a16="http://schemas.microsoft.com/office/drawing/2014/main" val="2335060403"/>
                    </a:ext>
                  </a:extLst>
                </a:gridCol>
              </a:tblGrid>
              <a:tr h="340024">
                <a:tc>
                  <a:txBody>
                    <a:bodyPr/>
                    <a:lstStyle/>
                    <a:p>
                      <a:pPr algn="ctr">
                        <a:lnSpc>
                          <a:spcPct val="115000"/>
                        </a:lnSpc>
                        <a:spcAft>
                          <a:spcPts val="8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Actividad</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Responsable</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SLA de atención</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extLst>
                  <a:ext uri="{0D108BD9-81ED-4DB2-BD59-A6C34878D82A}">
                    <a16:rowId xmlns:a16="http://schemas.microsoft.com/office/drawing/2014/main" val="340588748"/>
                  </a:ext>
                </a:extLst>
              </a:tr>
              <a:tr h="690307">
                <a:tc>
                  <a:txBody>
                    <a:bodyPr/>
                    <a:lstStyle/>
                    <a:p>
                      <a:pPr>
                        <a:lnSpc>
                          <a:spcPct val="115000"/>
                        </a:lnSpc>
                        <a:spcAft>
                          <a:spcPts val="800"/>
                        </a:spcAft>
                      </a:pPr>
                      <a:r>
                        <a:rPr lang="es-CL" sz="1200" kern="1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Ingresar requerimiento a CRM y derivar el caso o dar cierre al requerimiento. </a:t>
                      </a: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Primera línea</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4219892904"/>
                  </a:ext>
                </a:extLst>
              </a:tr>
              <a:tr h="1034668">
                <a:tc>
                  <a:txBody>
                    <a:bodyPr/>
                    <a:lstStyle/>
                    <a:p>
                      <a:pPr>
                        <a:lnSpc>
                          <a:spcPct val="115000"/>
                        </a:lnSpc>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Verifica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si</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el</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estudiante</a:t>
                      </a:r>
                      <a:r>
                        <a:rPr lang="en-US" sz="1200" kern="100" dirty="0">
                          <a:effectLst/>
                          <a:latin typeface="Calibri" panose="020F0502020204030204" pitchFamily="34" charset="0"/>
                          <a:ea typeface="Calibri" panose="020F0502020204030204" pitchFamily="34" charset="0"/>
                          <a:cs typeface="Calibri" panose="020F0502020204030204" pitchFamily="34" charset="0"/>
                        </a:rPr>
                        <a:t> es de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último</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periodo</a:t>
                      </a:r>
                      <a:r>
                        <a:rPr lang="en-US" sz="1200" kern="100" dirty="0">
                          <a:effectLst/>
                          <a:latin typeface="Calibri" panose="020F0502020204030204" pitchFamily="34" charset="0"/>
                          <a:ea typeface="Calibri" panose="020F0502020204030204" pitchFamily="34" charset="0"/>
                          <a:cs typeface="Calibri" panose="020F0502020204030204" pitchFamily="34" charset="0"/>
                        </a:rPr>
                        <a:t> académico</a:t>
                      </a: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dirty="0">
                          <a:effectLst/>
                          <a:latin typeface="Calibri" panose="020F0502020204030204" pitchFamily="34" charset="0"/>
                          <a:ea typeface="Calibri" panose="020F0502020204030204" pitchFamily="34" charset="0"/>
                          <a:cs typeface="Calibri" panose="020F0502020204030204" pitchFamily="34" charset="0"/>
                        </a:rPr>
                        <a:t>(Resolver/Derivar)</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pP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Segunda línea</a:t>
                      </a:r>
                    </a:p>
                    <a:p>
                      <a:pPr algn="l" hangingPunct="0">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2 días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95915409"/>
                  </a:ext>
                </a:extLst>
              </a:tr>
              <a:tr h="992363">
                <a:tc>
                  <a:txBody>
                    <a:bodyPr/>
                    <a:lstStyle/>
                    <a:p>
                      <a:pPr>
                        <a:lnSpc>
                          <a:spcPct val="115000"/>
                        </a:lnSpc>
                        <a:spcBef>
                          <a:spcPts val="300"/>
                        </a:spcBef>
                        <a:spcAft>
                          <a:spcPts val="300"/>
                        </a:spcAft>
                      </a:pPr>
                      <a:r>
                        <a:rPr lang="en-US" sz="1200" kern="100" dirty="0" err="1">
                          <a:effectLst/>
                          <a:latin typeface="Calibri" panose="020F0502020204030204" pitchFamily="34" charset="0"/>
                          <a:ea typeface="Calibri" panose="020F0502020204030204" pitchFamily="34" charset="0"/>
                          <a:cs typeface="Calibri" panose="020F0502020204030204" pitchFamily="34" charset="0"/>
                        </a:rPr>
                        <a:t>Procesar</a:t>
                      </a:r>
                      <a:r>
                        <a:rPr lang="en-US" sz="1200" kern="100" dirty="0">
                          <a:effectLst/>
                          <a:latin typeface="Calibri" panose="020F0502020204030204" pitchFamily="34" charset="0"/>
                          <a:ea typeface="Calibri" panose="020F0502020204030204" pitchFamily="34" charset="0"/>
                          <a:cs typeface="Calibri" panose="020F0502020204030204" pitchFamily="34" charset="0"/>
                        </a:rPr>
                        <a:t> solicitudes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menores</a:t>
                      </a:r>
                      <a:r>
                        <a:rPr lang="en-US" sz="1200" kern="100" dirty="0">
                          <a:effectLst/>
                          <a:latin typeface="Calibri" panose="020F0502020204030204" pitchFamily="34" charset="0"/>
                          <a:ea typeface="Calibri" panose="020F0502020204030204" pitchFamily="34" charset="0"/>
                          <a:cs typeface="Calibri" panose="020F0502020204030204" pitchFamily="34" charset="0"/>
                        </a:rPr>
                        <a:t> a un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año</a:t>
                      </a:r>
                      <a:r>
                        <a:rPr lang="en-US" sz="1200" kern="100" dirty="0">
                          <a:effectLst/>
                          <a:latin typeface="Calibri" panose="020F0502020204030204" pitchFamily="34" charset="0"/>
                          <a:ea typeface="Calibri" panose="020F0502020204030204" pitchFamily="34" charset="0"/>
                          <a:cs typeface="Calibri" panose="020F0502020204030204" pitchFamily="34" charset="0"/>
                        </a:rPr>
                        <a:t> o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derivar</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300"/>
                        </a:spcBef>
                        <a:spcAft>
                          <a:spcPts val="300"/>
                        </a:spcAft>
                        <a:buClrTx/>
                        <a:buSzTx/>
                        <a:buFontTx/>
                        <a:buNone/>
                        <a:tabLst/>
                        <a:defRPr/>
                      </a:pPr>
                      <a:r>
                        <a:rPr lang="en-US" sz="1200" kern="100" dirty="0">
                          <a:effectLst/>
                          <a:latin typeface="Calibri" panose="020F0502020204030204" pitchFamily="34" charset="0"/>
                          <a:ea typeface="Calibri" panose="020F0502020204030204" pitchFamily="34" charset="0"/>
                          <a:cs typeface="Calibri" panose="020F0502020204030204" pitchFamily="34" charset="0"/>
                        </a:rPr>
                        <a:t>(Resolver/Derivar)</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300"/>
                        </a:spcBef>
                        <a:spcAft>
                          <a:spcPts val="300"/>
                        </a:spcAft>
                      </a:pP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Equipo GOA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5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2064637937"/>
                  </a:ext>
                </a:extLst>
              </a:tr>
              <a:tr h="340024">
                <a:tc>
                  <a:txBody>
                    <a:bodyPr/>
                    <a:lstStyle/>
                    <a:p>
                      <a:pPr>
                        <a:lnSpc>
                          <a:spcPct val="115000"/>
                        </a:lnSpc>
                        <a:spcBef>
                          <a:spcPts val="300"/>
                        </a:spcBef>
                        <a:spcAft>
                          <a:spcPts val="300"/>
                        </a:spcAft>
                      </a:pPr>
                      <a:r>
                        <a:rPr lang="en-US" sz="1200" kern="1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Procesar</a:t>
                      </a:r>
                      <a:r>
                        <a:rPr lang="en-US" sz="1200" kern="1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y </a:t>
                      </a:r>
                      <a:r>
                        <a:rPr lang="en-US" sz="1200" kern="1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notificar</a:t>
                      </a:r>
                      <a:r>
                        <a:rPr lang="en-US" sz="1200" kern="1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solidFill>
                            <a:schemeClr val="dk1"/>
                          </a:solidFill>
                          <a:effectLst/>
                          <a:latin typeface="Calibri" panose="020F0502020204030204" pitchFamily="34" charset="0"/>
                          <a:ea typeface="Calibri" panose="020F0502020204030204" pitchFamily="34" charset="0"/>
                          <a:cs typeface="Calibri" panose="020F0502020204030204" pitchFamily="34" charset="0"/>
                        </a:rPr>
                        <a:t>requerimiento</a:t>
                      </a:r>
                      <a:r>
                        <a:rPr lang="en-US" sz="1200" kern="1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al GOA</a:t>
                      </a:r>
                      <a:endParaRPr lang="es-CL" sz="1200" kern="1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Registro curricular</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5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3469958039"/>
                  </a:ext>
                </a:extLst>
              </a:tr>
              <a:tr h="578623">
                <a:tc>
                  <a:txBody>
                    <a:bodyPr/>
                    <a:lstStyle/>
                    <a:p>
                      <a:pPr>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Cierre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caso</a:t>
                      </a:r>
                      <a:r>
                        <a:rPr lang="en-US" sz="1200" kern="100" dirty="0">
                          <a:effectLst/>
                          <a:latin typeface="Calibri" panose="020F0502020204030204" pitchFamily="34" charset="0"/>
                          <a:ea typeface="Calibri" panose="020F0502020204030204" pitchFamily="34" charset="0"/>
                          <a:cs typeface="Calibri" panose="020F0502020204030204" pitchFamily="34" charset="0"/>
                        </a:rPr>
                        <a:t> y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entrega</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respuesta</a:t>
                      </a:r>
                      <a:r>
                        <a:rPr lang="en-US" sz="1200" kern="100" dirty="0">
                          <a:effectLst/>
                          <a:latin typeface="Calibri" panose="020F0502020204030204" pitchFamily="34" charset="0"/>
                          <a:ea typeface="Calibri" panose="020F0502020204030204" pitchFamily="34" charset="0"/>
                          <a:cs typeface="Calibri" panose="020F0502020204030204" pitchFamily="34" charset="0"/>
                        </a:rPr>
                        <a:t> al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estudiante</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Segunda línea</a:t>
                      </a:r>
                    </a:p>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929911847"/>
                  </a:ext>
                </a:extLst>
              </a:tr>
            </a:tbl>
          </a:graphicData>
        </a:graphic>
      </p:graphicFrame>
      <p:sp>
        <p:nvSpPr>
          <p:cNvPr id="19" name="Rectángulo 18">
            <a:extLst>
              <a:ext uri="{FF2B5EF4-FFF2-40B4-BE49-F238E27FC236}">
                <a16:creationId xmlns:a16="http://schemas.microsoft.com/office/drawing/2014/main" id="{AC76BD6E-F6DD-92B4-15DC-237E2FB60C66}"/>
              </a:ext>
            </a:extLst>
          </p:cNvPr>
          <p:cNvSpPr/>
          <p:nvPr/>
        </p:nvSpPr>
        <p:spPr>
          <a:xfrm>
            <a:off x="9068509" y="3519512"/>
            <a:ext cx="386236" cy="14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32" name="CuadroTexto 31">
            <a:extLst>
              <a:ext uri="{FF2B5EF4-FFF2-40B4-BE49-F238E27FC236}">
                <a16:creationId xmlns:a16="http://schemas.microsoft.com/office/drawing/2014/main" id="{9FDBCCD2-AAA1-0B28-E49C-E2B9B2D98260}"/>
              </a:ext>
            </a:extLst>
          </p:cNvPr>
          <p:cNvSpPr txBox="1"/>
          <p:nvPr/>
        </p:nvSpPr>
        <p:spPr>
          <a:xfrm>
            <a:off x="191925" y="959019"/>
            <a:ext cx="11665010" cy="57535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CL" sz="1500" b="0"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Se define un </a:t>
            </a:r>
            <a:r>
              <a:rPr kumimoji="0" lang="es-CL" sz="1500" b="1"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SLA de 15 días laborales</a:t>
            </a:r>
            <a:r>
              <a:rPr kumimoji="0" lang="es-CL" sz="1500" b="0"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 desde que estudiante solicita acta </a:t>
            </a:r>
            <a:r>
              <a:rPr kumimoji="0" lang="es-CL" sz="1500" b="0" i="0" u="none" strike="noStrike" kern="100" cap="none" spc="0" normalizeH="0" baseline="0" noProof="0" dirty="0" err="1">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rectificatoria</a:t>
            </a:r>
            <a:r>
              <a:rPr kumimoji="0" lang="es-CL" sz="1500" b="0"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 notas por los canales establecidos hasta que se entrega respuesta de solicitud. </a:t>
            </a:r>
          </a:p>
        </p:txBody>
      </p:sp>
      <p:sp>
        <p:nvSpPr>
          <p:cNvPr id="11" name="Diagrama de flujo: conector 10">
            <a:extLst>
              <a:ext uri="{FF2B5EF4-FFF2-40B4-BE49-F238E27FC236}">
                <a16:creationId xmlns:a16="http://schemas.microsoft.com/office/drawing/2014/main" id="{2C1C7C56-A66D-FE97-E748-5F655B28E77A}"/>
              </a:ext>
            </a:extLst>
          </p:cNvPr>
          <p:cNvSpPr/>
          <p:nvPr/>
        </p:nvSpPr>
        <p:spPr>
          <a:xfrm>
            <a:off x="4606293" y="5638909"/>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Ubuntu"/>
                <a:ea typeface="+mn-ea"/>
                <a:cs typeface="+mn-cs"/>
              </a:rPr>
              <a:t>2</a:t>
            </a: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16" name="Diagrama de flujo: conector 15">
            <a:extLst>
              <a:ext uri="{FF2B5EF4-FFF2-40B4-BE49-F238E27FC236}">
                <a16:creationId xmlns:a16="http://schemas.microsoft.com/office/drawing/2014/main" id="{065A51B7-4C58-8203-AB59-CE74CCE090D1}"/>
              </a:ext>
            </a:extLst>
          </p:cNvPr>
          <p:cNvSpPr/>
          <p:nvPr/>
        </p:nvSpPr>
        <p:spPr>
          <a:xfrm>
            <a:off x="6524389" y="238213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Ubuntu"/>
                <a:ea typeface="+mn-ea"/>
                <a:cs typeface="+mn-cs"/>
              </a:rPr>
              <a:t>1</a:t>
            </a: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14" name="Diagrama de flujo: conector 13">
            <a:extLst>
              <a:ext uri="{FF2B5EF4-FFF2-40B4-BE49-F238E27FC236}">
                <a16:creationId xmlns:a16="http://schemas.microsoft.com/office/drawing/2014/main" id="{071575B0-3DE2-5F81-C6F3-EA29202EB79E}"/>
              </a:ext>
            </a:extLst>
          </p:cNvPr>
          <p:cNvSpPr/>
          <p:nvPr/>
        </p:nvSpPr>
        <p:spPr>
          <a:xfrm>
            <a:off x="7686750" y="2655366"/>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Ubuntu"/>
                <a:ea typeface="+mn-ea"/>
                <a:cs typeface="+mn-cs"/>
              </a:rPr>
              <a:t>2</a:t>
            </a: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22" name="Diagrama de flujo: conector 21">
            <a:extLst>
              <a:ext uri="{FF2B5EF4-FFF2-40B4-BE49-F238E27FC236}">
                <a16:creationId xmlns:a16="http://schemas.microsoft.com/office/drawing/2014/main" id="{3412D9C2-B95D-88AB-3DD4-C29E2DA2E81D}"/>
              </a:ext>
            </a:extLst>
          </p:cNvPr>
          <p:cNvSpPr/>
          <p:nvPr/>
        </p:nvSpPr>
        <p:spPr>
          <a:xfrm>
            <a:off x="8665883" y="2632547"/>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Ubuntu"/>
                <a:ea typeface="+mn-ea"/>
                <a:cs typeface="+mn-cs"/>
              </a:rPr>
              <a:t>3</a:t>
            </a: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5" name="CuadroTexto 4">
            <a:extLst>
              <a:ext uri="{FF2B5EF4-FFF2-40B4-BE49-F238E27FC236}">
                <a16:creationId xmlns:a16="http://schemas.microsoft.com/office/drawing/2014/main" id="{E1A6DD5D-41D7-A3C5-CB5B-D7A5F6F82983}"/>
              </a:ext>
            </a:extLst>
          </p:cNvPr>
          <p:cNvSpPr txBox="1"/>
          <p:nvPr/>
        </p:nvSpPr>
        <p:spPr>
          <a:xfrm>
            <a:off x="5047851" y="5010887"/>
            <a:ext cx="64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Equipo primera línea revisa si la nota que indica al estudiante es diferente en sistema banner44, si esto es así se deriva a servicios académicos, si esta es la misma se cierra en primera línea..</a:t>
            </a:r>
            <a:endParaRPr kumimoji="0" lang="es-CL" sz="1200" b="0" i="0" u="none" strike="noStrike" kern="1200" cap="none" spc="0" normalizeH="0" baseline="0" noProof="0" dirty="0">
              <a:ln>
                <a:noFill/>
              </a:ln>
              <a:solidFill>
                <a:srgbClr val="171717"/>
              </a:solidFill>
              <a:effectLst/>
              <a:uLnTx/>
              <a:uFillTx/>
              <a:latin typeface="Ubuntu"/>
              <a:ea typeface="+mn-ea"/>
              <a:cs typeface="+mn-cs"/>
            </a:endParaRPr>
          </a:p>
        </p:txBody>
      </p:sp>
      <p:sp>
        <p:nvSpPr>
          <p:cNvPr id="6" name="CuadroTexto 5">
            <a:extLst>
              <a:ext uri="{FF2B5EF4-FFF2-40B4-BE49-F238E27FC236}">
                <a16:creationId xmlns:a16="http://schemas.microsoft.com/office/drawing/2014/main" id="{7BF095EC-2EDA-3C80-5FE9-7239A7ED3650}"/>
              </a:ext>
            </a:extLst>
          </p:cNvPr>
          <p:cNvSpPr txBox="1"/>
          <p:nvPr/>
        </p:nvSpPr>
        <p:spPr>
          <a:xfrm>
            <a:off x="5047851" y="5632706"/>
            <a:ext cx="64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Verifica si la nota se encuentra pendiente o es diferente a las indicadas por SYARPGR y SHATCKN y luego deriva al GOA. </a:t>
            </a:r>
          </a:p>
        </p:txBody>
      </p:sp>
      <p:sp>
        <p:nvSpPr>
          <p:cNvPr id="8" name="CuadroTexto 7">
            <a:extLst>
              <a:ext uri="{FF2B5EF4-FFF2-40B4-BE49-F238E27FC236}">
                <a16:creationId xmlns:a16="http://schemas.microsoft.com/office/drawing/2014/main" id="{40DB5A0C-FB3D-2DDB-62FA-ADE4BA229B02}"/>
              </a:ext>
            </a:extLst>
          </p:cNvPr>
          <p:cNvSpPr txBox="1"/>
          <p:nvPr/>
        </p:nvSpPr>
        <p:spPr>
          <a:xfrm>
            <a:off x="5047851" y="6185921"/>
            <a:ext cx="64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El GOA verifica si la antigüedad de la asignatura es mayor a un año deriva a registro curricular,  si es menor a un año lo gestionan ellos y derivan a servicios académicos para cierre.</a:t>
            </a:r>
          </a:p>
        </p:txBody>
      </p:sp>
    </p:spTree>
    <p:extLst>
      <p:ext uri="{BB962C8B-B14F-4D97-AF65-F5344CB8AC3E}">
        <p14:creationId xmlns:p14="http://schemas.microsoft.com/office/powerpoint/2010/main" val="14379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DD368-DFF5-2932-94AA-A79D6B624C21}"/>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50857124-C412-138B-64AE-FEF28B8C83AE}"/>
              </a:ext>
            </a:extLst>
          </p:cNvPr>
          <p:cNvSpPr/>
          <p:nvPr/>
        </p:nvSpPr>
        <p:spPr>
          <a:xfrm>
            <a:off x="-2" y="6048643"/>
            <a:ext cx="2117560" cy="881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D817DD6C-84A0-0E1B-07B7-8D108450AC40}"/>
              </a:ext>
            </a:extLst>
          </p:cNvPr>
          <p:cNvSpPr/>
          <p:nvPr/>
        </p:nvSpPr>
        <p:spPr>
          <a:xfrm>
            <a:off x="0" y="982875"/>
            <a:ext cx="1737360" cy="58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Diagrama de flujo: conector 16">
            <a:extLst>
              <a:ext uri="{FF2B5EF4-FFF2-40B4-BE49-F238E27FC236}">
                <a16:creationId xmlns:a16="http://schemas.microsoft.com/office/drawing/2014/main" id="{1FF9BC1F-5980-B707-6332-E81BBEE6904A}"/>
              </a:ext>
            </a:extLst>
          </p:cNvPr>
          <p:cNvSpPr/>
          <p:nvPr/>
        </p:nvSpPr>
        <p:spPr>
          <a:xfrm>
            <a:off x="4598228" y="500595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23" name="Diagrama de flujo: conector 22">
            <a:extLst>
              <a:ext uri="{FF2B5EF4-FFF2-40B4-BE49-F238E27FC236}">
                <a16:creationId xmlns:a16="http://schemas.microsoft.com/office/drawing/2014/main" id="{2EEF09DA-C68B-DE60-BB80-3DC54B580CF7}"/>
              </a:ext>
            </a:extLst>
          </p:cNvPr>
          <p:cNvSpPr/>
          <p:nvPr/>
        </p:nvSpPr>
        <p:spPr>
          <a:xfrm>
            <a:off x="4620475" y="6243664"/>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endParaRPr lang="es-CL" dirty="0"/>
          </a:p>
        </p:txBody>
      </p:sp>
      <p:graphicFrame>
        <p:nvGraphicFramePr>
          <p:cNvPr id="32" name="Tabla 31">
            <a:extLst>
              <a:ext uri="{FF2B5EF4-FFF2-40B4-BE49-F238E27FC236}">
                <a16:creationId xmlns:a16="http://schemas.microsoft.com/office/drawing/2014/main" id="{4B3B4F52-7359-6D59-EEF8-2E17D234F615}"/>
              </a:ext>
            </a:extLst>
          </p:cNvPr>
          <p:cNvGraphicFramePr>
            <a:graphicFrameLocks noGrp="1"/>
          </p:cNvGraphicFramePr>
          <p:nvPr>
            <p:extLst>
              <p:ext uri="{D42A27DB-BD31-4B8C-83A1-F6EECF244321}">
                <p14:modId xmlns:p14="http://schemas.microsoft.com/office/powerpoint/2010/main" val="2200780456"/>
              </p:ext>
            </p:extLst>
          </p:nvPr>
        </p:nvGraphicFramePr>
        <p:xfrm>
          <a:off x="273692" y="1583527"/>
          <a:ext cx="3941804" cy="3716112"/>
        </p:xfrm>
        <a:graphic>
          <a:graphicData uri="http://schemas.openxmlformats.org/drawingml/2006/table">
            <a:tbl>
              <a:tblPr>
                <a:tableStyleId>{5C22544A-7EE6-4342-B048-85BDC9FD1C3A}</a:tableStyleId>
              </a:tblPr>
              <a:tblGrid>
                <a:gridCol w="1718905">
                  <a:extLst>
                    <a:ext uri="{9D8B030D-6E8A-4147-A177-3AD203B41FA5}">
                      <a16:colId xmlns:a16="http://schemas.microsoft.com/office/drawing/2014/main" val="237152963"/>
                    </a:ext>
                  </a:extLst>
                </a:gridCol>
                <a:gridCol w="1263683">
                  <a:extLst>
                    <a:ext uri="{9D8B030D-6E8A-4147-A177-3AD203B41FA5}">
                      <a16:colId xmlns:a16="http://schemas.microsoft.com/office/drawing/2014/main" val="857627693"/>
                    </a:ext>
                  </a:extLst>
                </a:gridCol>
                <a:gridCol w="959216">
                  <a:extLst>
                    <a:ext uri="{9D8B030D-6E8A-4147-A177-3AD203B41FA5}">
                      <a16:colId xmlns:a16="http://schemas.microsoft.com/office/drawing/2014/main" val="3756185215"/>
                    </a:ext>
                  </a:extLst>
                </a:gridCol>
              </a:tblGrid>
              <a:tr h="480569">
                <a:tc>
                  <a:txBody>
                    <a:bodyPr/>
                    <a:lstStyle/>
                    <a:p>
                      <a:pPr algn="ctr">
                        <a:lnSpc>
                          <a:spcPct val="115000"/>
                        </a:lnSpc>
                        <a:spcAft>
                          <a:spcPts val="800"/>
                        </a:spcAft>
                      </a:pPr>
                      <a:r>
                        <a:rPr lang="en-U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Actividad</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Responsable</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SLA de atención</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extLst>
                  <a:ext uri="{0D108BD9-81ED-4DB2-BD59-A6C34878D82A}">
                    <a16:rowId xmlns:a16="http://schemas.microsoft.com/office/drawing/2014/main" val="3943222787"/>
                  </a:ext>
                </a:extLst>
              </a:tr>
              <a:tr h="1097100">
                <a:tc>
                  <a:txBody>
                    <a:bodyPr/>
                    <a:lstStyle/>
                    <a:p>
                      <a:pPr>
                        <a:lnSpc>
                          <a:spcPct val="115000"/>
                        </a:lnSpc>
                        <a:spcAft>
                          <a:spcPts val="800"/>
                        </a:spcAft>
                      </a:pPr>
                      <a:r>
                        <a:rPr lang="es-ES" sz="1200" kern="100">
                          <a:effectLst/>
                          <a:latin typeface="Calibri" panose="020F0502020204030204" pitchFamily="34" charset="0"/>
                          <a:ea typeface="Calibri" panose="020F0502020204030204" pitchFamily="34" charset="0"/>
                          <a:cs typeface="Calibri" panose="020F0502020204030204" pitchFamily="34" charset="0"/>
                        </a:rPr>
                        <a:t>Ingresa requerimiento a CRM y valida requisitos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Primera Línea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½ día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1907429786"/>
                  </a:ext>
                </a:extLst>
              </a:tr>
              <a:tr h="931090">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Verifica estado del estudiante</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Segunda Línea</a:t>
                      </a:r>
                    </a:p>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½  día laboral</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1772486104"/>
                  </a:ext>
                </a:extLst>
              </a:tr>
              <a:tr h="1207353">
                <a:tc>
                  <a:txBody>
                    <a:bodyPr/>
                    <a:lstStyle/>
                    <a:p>
                      <a:pPr>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Aprueba o rechaza solicitud</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Equipo GOA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7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487368055"/>
                  </a:ext>
                </a:extLst>
              </a:tr>
            </a:tbl>
          </a:graphicData>
        </a:graphic>
      </p:graphicFrame>
      <p:sp>
        <p:nvSpPr>
          <p:cNvPr id="33" name="Rectángulo 32">
            <a:extLst>
              <a:ext uri="{FF2B5EF4-FFF2-40B4-BE49-F238E27FC236}">
                <a16:creationId xmlns:a16="http://schemas.microsoft.com/office/drawing/2014/main" id="{1ACA5D7B-7CDE-8A16-0ECE-A3C373D4EBE9}"/>
              </a:ext>
            </a:extLst>
          </p:cNvPr>
          <p:cNvSpPr/>
          <p:nvPr/>
        </p:nvSpPr>
        <p:spPr>
          <a:xfrm>
            <a:off x="1177226" y="6243664"/>
            <a:ext cx="2413907" cy="49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SLA Total: 8 días </a:t>
            </a:r>
            <a:endParaRPr lang="es-CL"/>
          </a:p>
        </p:txBody>
      </p:sp>
      <p:sp>
        <p:nvSpPr>
          <p:cNvPr id="35" name="Botón de acción: ir hacia delante o siguiente 34">
            <a:hlinkClick r:id="rId2" action="ppaction://hlinksldjump" highlightClick="1"/>
            <a:extLst>
              <a:ext uri="{FF2B5EF4-FFF2-40B4-BE49-F238E27FC236}">
                <a16:creationId xmlns:a16="http://schemas.microsoft.com/office/drawing/2014/main" id="{D305BDE1-BA73-3370-CFB8-D1F9C99E7C8E}"/>
              </a:ext>
            </a:extLst>
          </p:cNvPr>
          <p:cNvSpPr/>
          <p:nvPr/>
        </p:nvSpPr>
        <p:spPr>
          <a:xfrm>
            <a:off x="11553990" y="6288929"/>
            <a:ext cx="418641" cy="380717"/>
          </a:xfrm>
          <a:prstGeom prst="actionButtonForwardNex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Imagen 2">
            <a:extLst>
              <a:ext uri="{FF2B5EF4-FFF2-40B4-BE49-F238E27FC236}">
                <a16:creationId xmlns:a16="http://schemas.microsoft.com/office/drawing/2014/main" id="{80CE3F3D-F8ED-3313-20DF-D7ABB3144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1" cy="1038225"/>
          </a:xfrm>
          <a:prstGeom prst="rect">
            <a:avLst/>
          </a:prstGeom>
          <a:noFill/>
          <a:extLst>
            <a:ext uri="{909E8E84-426E-40DD-AFC4-6F175D3DCCD1}">
              <a14:hiddenFill xmlns:a14="http://schemas.microsoft.com/office/drawing/2010/main">
                <a:solidFill>
                  <a:srgbClr val="FFFFFF"/>
                </a:solidFill>
              </a14:hiddenFill>
            </a:ext>
          </a:extLst>
        </p:spPr>
      </p:pic>
      <p:sp>
        <p:nvSpPr>
          <p:cNvPr id="39" name="Título 38">
            <a:extLst>
              <a:ext uri="{FF2B5EF4-FFF2-40B4-BE49-F238E27FC236}">
                <a16:creationId xmlns:a16="http://schemas.microsoft.com/office/drawing/2014/main" id="{3AF9CE7C-0BE3-026C-1A02-94595FFE3BB9}"/>
              </a:ext>
            </a:extLst>
          </p:cNvPr>
          <p:cNvSpPr>
            <a:spLocks noGrp="1"/>
          </p:cNvSpPr>
          <p:nvPr>
            <p:ph type="title"/>
          </p:nvPr>
        </p:nvSpPr>
        <p:spPr>
          <a:xfrm>
            <a:off x="320452" y="-57557"/>
            <a:ext cx="10515600" cy="1154532"/>
          </a:xfrm>
        </p:spPr>
        <p:txBody>
          <a:bodyPr>
            <a:normAutofit/>
          </a:bodyPr>
          <a:lstStyle/>
          <a:p>
            <a:r>
              <a:rPr lang="es-ES" sz="3600" b="0" dirty="0">
                <a:solidFill>
                  <a:schemeClr val="bg1"/>
                </a:solidFill>
                <a:latin typeface="Impact" panose="020B0806030902050204" pitchFamily="34" charset="0"/>
              </a:rPr>
              <a:t>Flujo</a:t>
            </a:r>
            <a:br>
              <a:rPr lang="es-ES" sz="3600" dirty="0">
                <a:solidFill>
                  <a:schemeClr val="bg1"/>
                </a:solidFill>
              </a:rPr>
            </a:br>
            <a:r>
              <a:rPr lang="es-ES" sz="1900" b="0" dirty="0">
                <a:solidFill>
                  <a:schemeClr val="bg1"/>
                </a:solidFill>
                <a:latin typeface="Impact" panose="020B0806030902050204" pitchFamily="34" charset="0"/>
              </a:rPr>
              <a:t>Aumento de </a:t>
            </a:r>
            <a:r>
              <a:rPr lang="es-ES" sz="1900" b="0" dirty="0" err="1">
                <a:solidFill>
                  <a:schemeClr val="bg1"/>
                </a:solidFill>
                <a:latin typeface="Impact" panose="020B0806030902050204" pitchFamily="34" charset="0"/>
              </a:rPr>
              <a:t>creditaje</a:t>
            </a:r>
            <a:endParaRPr lang="es-CL" sz="1900" b="0" dirty="0">
              <a:solidFill>
                <a:schemeClr val="bg1"/>
              </a:solidFill>
              <a:latin typeface="Impact" panose="020B0806030902050204" pitchFamily="34" charset="0"/>
            </a:endParaRPr>
          </a:p>
        </p:txBody>
      </p:sp>
      <p:pic>
        <p:nvPicPr>
          <p:cNvPr id="40" name="Imagen 4">
            <a:extLst>
              <a:ext uri="{FF2B5EF4-FFF2-40B4-BE49-F238E27FC236}">
                <a16:creationId xmlns:a16="http://schemas.microsoft.com/office/drawing/2014/main" id="{9DA5C66C-587F-69A4-5234-C8126C300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A0FA34CF-3E90-1E74-82FC-65AB397A3674}"/>
              </a:ext>
            </a:extLst>
          </p:cNvPr>
          <p:cNvSpPr/>
          <p:nvPr/>
        </p:nvSpPr>
        <p:spPr>
          <a:xfrm>
            <a:off x="8855099" y="1951314"/>
            <a:ext cx="1180446" cy="1322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Diagrama de flujo: conector 3">
            <a:extLst>
              <a:ext uri="{FF2B5EF4-FFF2-40B4-BE49-F238E27FC236}">
                <a16:creationId xmlns:a16="http://schemas.microsoft.com/office/drawing/2014/main" id="{A472F90A-6E20-BE0F-14E9-0E31FFC253E0}"/>
              </a:ext>
            </a:extLst>
          </p:cNvPr>
          <p:cNvSpPr/>
          <p:nvPr/>
        </p:nvSpPr>
        <p:spPr>
          <a:xfrm>
            <a:off x="4620475" y="5730936"/>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7" name="CuadroTexto 6">
            <a:extLst>
              <a:ext uri="{FF2B5EF4-FFF2-40B4-BE49-F238E27FC236}">
                <a16:creationId xmlns:a16="http://schemas.microsoft.com/office/drawing/2014/main" id="{97C73B9A-549D-6EDD-6704-EBCEE8A59FE7}"/>
              </a:ext>
            </a:extLst>
          </p:cNvPr>
          <p:cNvSpPr txBox="1"/>
          <p:nvPr/>
        </p:nvSpPr>
        <p:spPr>
          <a:xfrm>
            <a:off x="184070" y="994192"/>
            <a:ext cx="11687478" cy="575350"/>
          </a:xfrm>
          <a:prstGeom prst="rect">
            <a:avLst/>
          </a:prstGeom>
          <a:noFill/>
        </p:spPr>
        <p:txBody>
          <a:bodyPr wrap="square">
            <a:spAutoFit/>
          </a:bodyPr>
          <a:lstStyle/>
          <a:p>
            <a:pPr algn="just">
              <a:lnSpc>
                <a:spcPct val="107000"/>
              </a:lnSpc>
              <a:spcAft>
                <a:spcPts val="800"/>
              </a:spcAft>
            </a:pP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Se define un </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SLA de </a:t>
            </a:r>
            <a:r>
              <a:rPr lang="es-CL" sz="1500" b="1" kern="100" dirty="0">
                <a:latin typeface="Calibri" panose="020F0502020204030204" pitchFamily="34" charset="0"/>
                <a:ea typeface="Calibri" panose="020F0502020204030204" pitchFamily="34" charset="0"/>
                <a:cs typeface="Times New Roman" panose="02020603050405020304" pitchFamily="18" charset="0"/>
              </a:rPr>
              <a:t>8</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 días</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 desde que estudiante solicita </a:t>
            </a:r>
            <a:r>
              <a:rPr lang="es-CL" sz="1500" kern="100" dirty="0">
                <a:latin typeface="Calibri" panose="020F0502020204030204" pitchFamily="34" charset="0"/>
                <a:ea typeface="Calibri" panose="020F0502020204030204" pitchFamily="34" charset="0"/>
                <a:cs typeface="Times New Roman" panose="02020603050405020304" pitchFamily="18" charset="0"/>
              </a:rPr>
              <a:t>aumento de </a:t>
            </a:r>
            <a:r>
              <a:rPr lang="es-CL" sz="1500" kern="100" dirty="0" err="1">
                <a:latin typeface="Calibri" panose="020F0502020204030204" pitchFamily="34" charset="0"/>
                <a:ea typeface="Calibri" panose="020F0502020204030204" pitchFamily="34" charset="0"/>
                <a:cs typeface="Times New Roman" panose="02020603050405020304" pitchFamily="18" charset="0"/>
              </a:rPr>
              <a:t>creditaje</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 por los canales establecidos hasta que se entrega respuesta de su solicitud. </a:t>
            </a:r>
          </a:p>
        </p:txBody>
      </p:sp>
      <p:pic>
        <p:nvPicPr>
          <p:cNvPr id="6" name="Imagen 5">
            <a:extLst>
              <a:ext uri="{FF2B5EF4-FFF2-40B4-BE49-F238E27FC236}">
                <a16:creationId xmlns:a16="http://schemas.microsoft.com/office/drawing/2014/main" id="{751C04A7-35C2-55C4-1B12-00EB94910396}"/>
              </a:ext>
            </a:extLst>
          </p:cNvPr>
          <p:cNvPicPr>
            <a:picLocks noChangeAspect="1"/>
          </p:cNvPicPr>
          <p:nvPr/>
        </p:nvPicPr>
        <p:blipFill>
          <a:blip r:embed="rId5"/>
          <a:stretch>
            <a:fillRect/>
          </a:stretch>
        </p:blipFill>
        <p:spPr>
          <a:xfrm>
            <a:off x="5285680" y="1481414"/>
            <a:ext cx="4413399" cy="3341791"/>
          </a:xfrm>
          <a:prstGeom prst="rect">
            <a:avLst/>
          </a:prstGeom>
        </p:spPr>
      </p:pic>
      <p:sp>
        <p:nvSpPr>
          <p:cNvPr id="21" name="CuadroTexto 20">
            <a:extLst>
              <a:ext uri="{FF2B5EF4-FFF2-40B4-BE49-F238E27FC236}">
                <a16:creationId xmlns:a16="http://schemas.microsoft.com/office/drawing/2014/main" id="{7651DC19-7837-C64D-77F0-27BA23181888}"/>
              </a:ext>
            </a:extLst>
          </p:cNvPr>
          <p:cNvSpPr txBox="1"/>
          <p:nvPr/>
        </p:nvSpPr>
        <p:spPr>
          <a:xfrm>
            <a:off x="5073049" y="5597026"/>
            <a:ext cx="6334986" cy="646331"/>
          </a:xfrm>
          <a:prstGeom prst="rect">
            <a:avLst/>
          </a:prstGeom>
          <a:noFill/>
        </p:spPr>
        <p:txBody>
          <a:bodyPr wrap="square" lIns="91440" tIns="45720" rIns="91440" bIns="45720" anchor="t">
            <a:spAutoFit/>
          </a:bodyPr>
          <a:lstStyle/>
          <a:p>
            <a:pPr algn="just">
              <a:spcAft>
                <a:spcPts val="800"/>
              </a:spcAft>
            </a:pPr>
            <a:r>
              <a:rPr lang="es-ES" sz="1200" kern="100" dirty="0">
                <a:effectLst/>
                <a:latin typeface="Calibri"/>
                <a:ea typeface="Calibri"/>
                <a:cs typeface="Times New Roman"/>
              </a:rPr>
              <a:t>Servicios al estudiante debe verificar si es estudiante de </a:t>
            </a:r>
            <a:r>
              <a:rPr lang="es-ES" sz="1200" kern="100" dirty="0">
                <a:latin typeface="Calibri"/>
                <a:ea typeface="Calibri"/>
                <a:cs typeface="Times New Roman"/>
              </a:rPr>
              <a:t>último</a:t>
            </a:r>
            <a:r>
              <a:rPr lang="es-ES" sz="1200" kern="100" dirty="0">
                <a:effectLst/>
                <a:latin typeface="Calibri"/>
                <a:ea typeface="Calibri"/>
                <a:cs typeface="Times New Roman"/>
              </a:rPr>
              <a:t> año o con práctica pendiente, en el caso de no cumplir los requisitos se notifica al estudiante y se cierra el caso. Caso contrario es derivado al GOA como muestra el flujo</a:t>
            </a:r>
            <a:endParaRPr lang="es-CL" sz="1200" kern="100" dirty="0">
              <a:effectLst/>
              <a:latin typeface="Calibri"/>
              <a:ea typeface="Calibri"/>
              <a:cs typeface="Times New Roman"/>
            </a:endParaRPr>
          </a:p>
        </p:txBody>
      </p:sp>
      <p:sp>
        <p:nvSpPr>
          <p:cNvPr id="16" name="Diagrama de flujo: conector 15">
            <a:extLst>
              <a:ext uri="{FF2B5EF4-FFF2-40B4-BE49-F238E27FC236}">
                <a16:creationId xmlns:a16="http://schemas.microsoft.com/office/drawing/2014/main" id="{66526F90-9C12-3C56-2EC4-02AD2DAC0BF3}"/>
              </a:ext>
            </a:extLst>
          </p:cNvPr>
          <p:cNvSpPr/>
          <p:nvPr/>
        </p:nvSpPr>
        <p:spPr>
          <a:xfrm>
            <a:off x="6896175" y="2282997"/>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5" name="CuadroTexto 4">
            <a:extLst>
              <a:ext uri="{FF2B5EF4-FFF2-40B4-BE49-F238E27FC236}">
                <a16:creationId xmlns:a16="http://schemas.microsoft.com/office/drawing/2014/main" id="{57012667-BC34-B15E-C5B5-73CF9B735FD8}"/>
              </a:ext>
            </a:extLst>
          </p:cNvPr>
          <p:cNvSpPr txBox="1"/>
          <p:nvPr/>
        </p:nvSpPr>
        <p:spPr>
          <a:xfrm>
            <a:off x="5057088" y="4939064"/>
            <a:ext cx="6334986" cy="461665"/>
          </a:xfrm>
          <a:prstGeom prst="rect">
            <a:avLst/>
          </a:prstGeom>
          <a:noFill/>
        </p:spPr>
        <p:txBody>
          <a:bodyPr wrap="square" lIns="91440" tIns="45720" rIns="91440" bIns="45720" anchor="t">
            <a:spAutoFit/>
          </a:bodyPr>
          <a:lstStyle/>
          <a:p>
            <a:pPr algn="just">
              <a:spcAft>
                <a:spcPts val="800"/>
              </a:spcAft>
            </a:pPr>
            <a:r>
              <a:rPr lang="es-ES" sz="1200" kern="100" dirty="0">
                <a:effectLst/>
                <a:latin typeface="Calibri"/>
                <a:ea typeface="Calibri"/>
                <a:cs typeface="Times New Roman"/>
              </a:rPr>
              <a:t>Primera línea valida si es estudiante de </a:t>
            </a:r>
            <a:r>
              <a:rPr lang="es-ES" sz="1200" kern="100" dirty="0">
                <a:latin typeface="Calibri"/>
                <a:ea typeface="Calibri"/>
                <a:cs typeface="Times New Roman"/>
              </a:rPr>
              <a:t>último</a:t>
            </a:r>
            <a:r>
              <a:rPr lang="es-ES" sz="1200" kern="100" dirty="0">
                <a:effectLst/>
                <a:latin typeface="Calibri"/>
                <a:ea typeface="Calibri"/>
                <a:cs typeface="Times New Roman"/>
              </a:rPr>
              <a:t> año o con práctica pendiente</a:t>
            </a:r>
            <a:r>
              <a:rPr lang="es-ES" sz="1200" kern="100" dirty="0">
                <a:latin typeface="Calibri"/>
                <a:ea typeface="Calibri"/>
                <a:cs typeface="Times New Roman"/>
              </a:rPr>
              <a:t> y deriva a equipo de servicios académicos</a:t>
            </a:r>
            <a:endParaRPr lang="es-CL"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Diagrama de flujo: conector 7">
            <a:extLst>
              <a:ext uri="{FF2B5EF4-FFF2-40B4-BE49-F238E27FC236}">
                <a16:creationId xmlns:a16="http://schemas.microsoft.com/office/drawing/2014/main" id="{D68EE640-4C92-E793-A4F3-55C17071C16E}"/>
              </a:ext>
            </a:extLst>
          </p:cNvPr>
          <p:cNvSpPr/>
          <p:nvPr/>
        </p:nvSpPr>
        <p:spPr>
          <a:xfrm>
            <a:off x="7976817" y="277754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22" name="Diagrama de flujo: conector 21">
            <a:extLst>
              <a:ext uri="{FF2B5EF4-FFF2-40B4-BE49-F238E27FC236}">
                <a16:creationId xmlns:a16="http://schemas.microsoft.com/office/drawing/2014/main" id="{DDC42C53-120F-37F9-3FC1-C74C6B7D6935}"/>
              </a:ext>
            </a:extLst>
          </p:cNvPr>
          <p:cNvSpPr/>
          <p:nvPr/>
        </p:nvSpPr>
        <p:spPr>
          <a:xfrm>
            <a:off x="9003817" y="2032417"/>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3</a:t>
            </a:r>
            <a:endParaRPr lang="es-CL"/>
          </a:p>
        </p:txBody>
      </p:sp>
      <p:sp>
        <p:nvSpPr>
          <p:cNvPr id="11" name="CuadroTexto 10">
            <a:extLst>
              <a:ext uri="{FF2B5EF4-FFF2-40B4-BE49-F238E27FC236}">
                <a16:creationId xmlns:a16="http://schemas.microsoft.com/office/drawing/2014/main" id="{D86EB83C-EF1D-D8EB-EB18-2E5651D18419}"/>
              </a:ext>
            </a:extLst>
          </p:cNvPr>
          <p:cNvSpPr txBox="1"/>
          <p:nvPr/>
        </p:nvSpPr>
        <p:spPr>
          <a:xfrm>
            <a:off x="5057088" y="6287505"/>
            <a:ext cx="6334986" cy="461665"/>
          </a:xfrm>
          <a:prstGeom prst="rect">
            <a:avLst/>
          </a:prstGeom>
          <a:noFill/>
        </p:spPr>
        <p:txBody>
          <a:bodyPr wrap="square">
            <a:spAutoFit/>
          </a:bodyPr>
          <a:lstStyle/>
          <a:p>
            <a:pPr algn="just">
              <a:spcAft>
                <a:spcPts val="800"/>
              </a:spcAft>
            </a:pPr>
            <a:r>
              <a:rPr lang="es-ES" sz="1200" kern="100">
                <a:effectLst/>
                <a:latin typeface="Calibri" panose="020F0502020204030204" pitchFamily="34" charset="0"/>
                <a:ea typeface="Calibri" panose="020F0502020204030204" pitchFamily="34" charset="0"/>
                <a:cs typeface="Times New Roman" panose="02020603050405020304" pitchFamily="18" charset="0"/>
              </a:rPr>
              <a:t>El equipo GOA revisa solicitud vía banner, según lo que observa aprueba o rechaza, para luego notificar al estudiante y cerrar el caso.</a:t>
            </a:r>
            <a:endParaRPr lang="es-CL" sz="12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634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ED0C1EF-B35E-B7BD-D8F1-9942D016B85D}"/>
              </a:ext>
            </a:extLst>
          </p:cNvPr>
          <p:cNvSpPr/>
          <p:nvPr/>
        </p:nvSpPr>
        <p:spPr>
          <a:xfrm>
            <a:off x="0" y="-17143"/>
            <a:ext cx="12192000" cy="1000018"/>
          </a:xfrm>
          <a:prstGeom prst="rect">
            <a:avLst/>
          </a:prstGeom>
          <a:solidFill>
            <a:schemeClr val="accent2"/>
          </a:solidFill>
          <a:ln>
            <a:solidFill>
              <a:srgbClr val="09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prstClr val="white"/>
                </a:solidFill>
                <a:effectLst/>
                <a:uLnTx/>
                <a:uFillTx/>
                <a:latin typeface="Calibri"/>
                <a:ea typeface="+mn-ea"/>
                <a:cs typeface="+mn-cs"/>
              </a:rPr>
              <a:t> </a:t>
            </a:r>
            <a:endParaRPr kumimoji="0" lang="es-CL" sz="3200" b="1" i="0" u="none" strike="noStrike" kern="1200" cap="none" spc="0" normalizeH="0" baseline="0" noProof="0">
              <a:ln>
                <a:noFill/>
              </a:ln>
              <a:solidFill>
                <a:prstClr val="white"/>
              </a:solidFill>
              <a:effectLst/>
              <a:uLnTx/>
              <a:uFillTx/>
              <a:latin typeface="Calibri"/>
              <a:ea typeface="+mn-ea"/>
              <a:cs typeface="+mn-cs"/>
            </a:endParaRPr>
          </a:p>
        </p:txBody>
      </p:sp>
      <p:sp>
        <p:nvSpPr>
          <p:cNvPr id="6" name="Título 38">
            <a:extLst>
              <a:ext uri="{FF2B5EF4-FFF2-40B4-BE49-F238E27FC236}">
                <a16:creationId xmlns:a16="http://schemas.microsoft.com/office/drawing/2014/main" id="{D0CC653D-3AC5-652B-845C-E34A6683F02F}"/>
              </a:ext>
            </a:extLst>
          </p:cNvPr>
          <p:cNvSpPr>
            <a:spLocks noGrp="1"/>
          </p:cNvSpPr>
          <p:nvPr>
            <p:ph type="title"/>
          </p:nvPr>
        </p:nvSpPr>
        <p:spPr>
          <a:xfrm>
            <a:off x="92379" y="-107879"/>
            <a:ext cx="10515600" cy="1154532"/>
          </a:xfrm>
        </p:spPr>
        <p:txBody>
          <a:bodyPr>
            <a:normAutofit/>
          </a:bodyPr>
          <a:lstStyle/>
          <a:p>
            <a:r>
              <a:rPr lang="es-ES" sz="3600" b="0">
                <a:solidFill>
                  <a:schemeClr val="bg1"/>
                </a:solidFill>
                <a:latin typeface="Impact" panose="020B0806030902050204" pitchFamily="34" charset="0"/>
              </a:rPr>
              <a:t>Objetivo GOA</a:t>
            </a:r>
            <a:endParaRPr lang="es-CL" sz="3600" b="0">
              <a:solidFill>
                <a:schemeClr val="bg1"/>
              </a:solidFill>
              <a:latin typeface="Impact" panose="020B0806030902050204" pitchFamily="34" charset="0"/>
            </a:endParaRPr>
          </a:p>
        </p:txBody>
      </p:sp>
      <p:pic>
        <p:nvPicPr>
          <p:cNvPr id="7" name="Imagen 6">
            <a:extLst>
              <a:ext uri="{FF2B5EF4-FFF2-40B4-BE49-F238E27FC236}">
                <a16:creationId xmlns:a16="http://schemas.microsoft.com/office/drawing/2014/main" id="{B76BD97D-24C4-C248-0579-AC91081F8FB9}"/>
              </a:ext>
            </a:extLst>
          </p:cNvPr>
          <p:cNvPicPr>
            <a:picLocks noChangeAspect="1"/>
          </p:cNvPicPr>
          <p:nvPr/>
        </p:nvPicPr>
        <p:blipFill>
          <a:blip r:embed="rId2"/>
          <a:stretch>
            <a:fillRect/>
          </a:stretch>
        </p:blipFill>
        <p:spPr>
          <a:xfrm>
            <a:off x="11256719" y="108099"/>
            <a:ext cx="842902" cy="701237"/>
          </a:xfrm>
          <a:prstGeom prst="rect">
            <a:avLst/>
          </a:prstGeom>
        </p:spPr>
      </p:pic>
      <p:sp>
        <p:nvSpPr>
          <p:cNvPr id="9" name="CuadroTexto 8">
            <a:extLst>
              <a:ext uri="{FF2B5EF4-FFF2-40B4-BE49-F238E27FC236}">
                <a16:creationId xmlns:a16="http://schemas.microsoft.com/office/drawing/2014/main" id="{8D425369-4BF5-6C52-9389-0F328AF33325}"/>
              </a:ext>
            </a:extLst>
          </p:cNvPr>
          <p:cNvSpPr txBox="1"/>
          <p:nvPr/>
        </p:nvSpPr>
        <p:spPr>
          <a:xfrm>
            <a:off x="92379" y="1278949"/>
            <a:ext cx="7477654" cy="5078313"/>
          </a:xfrm>
          <a:prstGeom prst="rect">
            <a:avLst/>
          </a:prstGeom>
          <a:noFill/>
        </p:spPr>
        <p:txBody>
          <a:bodyPr wrap="square">
            <a:spAutoFit/>
          </a:bodyPr>
          <a:lstStyle/>
          <a:p>
            <a:pPr lvl="0">
              <a:defRPr/>
            </a:pPr>
            <a:r>
              <a:rPr lang="es-CL">
                <a:solidFill>
                  <a:prstClr val="black"/>
                </a:solidFill>
                <a:latin typeface="Calibri" panose="020F0502020204030204" pitchFamily="34" charset="0"/>
                <a:cs typeface="Calibri" panose="020F0502020204030204" pitchFamily="34" charset="0"/>
              </a:rPr>
              <a:t>Desarrollar e implementar un </a:t>
            </a:r>
            <a:r>
              <a:rPr lang="es-CL" b="1">
                <a:solidFill>
                  <a:prstClr val="black"/>
                </a:solidFill>
                <a:latin typeface="Calibri" panose="020F0502020204030204" pitchFamily="34" charset="0"/>
                <a:cs typeface="Calibri" panose="020F0502020204030204" pitchFamily="34" charset="0"/>
              </a:rPr>
              <a:t>modelo de gestión de operaciones académicas en facultades </a:t>
            </a:r>
            <a:r>
              <a:rPr lang="es-CL">
                <a:solidFill>
                  <a:prstClr val="black"/>
                </a:solidFill>
                <a:latin typeface="Calibri" panose="020F0502020204030204" pitchFamily="34" charset="0"/>
                <a:cs typeface="Calibri" panose="020F0502020204030204" pitchFamily="34" charset="0"/>
              </a:rPr>
              <a:t>que permita contribuir significativamente al Desarrollo académico, la Satisfacción estudiantil y plan estratégico de la UNAB:</a:t>
            </a:r>
          </a:p>
          <a:p>
            <a:pPr lvl="0">
              <a:defRPr/>
            </a:pPr>
            <a:endParaRPr lang="es-CL">
              <a:solidFill>
                <a:prstClr val="black"/>
              </a:solidFill>
              <a:latin typeface="Calibri" panose="020F0502020204030204" pitchFamily="34" charset="0"/>
              <a:cs typeface="Calibri" panose="020F0502020204030204" pitchFamily="34" charset="0"/>
            </a:endParaRPr>
          </a:p>
          <a:p>
            <a:r>
              <a:rPr lang="es-ES">
                <a:latin typeface="Calibri" panose="020F0502020204030204" pitchFamily="34" charset="0"/>
                <a:cs typeface="Calibri" panose="020F0502020204030204" pitchFamily="34" charset="0"/>
              </a:rPr>
              <a:t>El Proyecto MOA es una iniciativa estratégica que redefine cómo la UNAB gestiona lo académico, con tres grandes propósitos:</a:t>
            </a:r>
          </a:p>
          <a:p>
            <a:endParaRPr lang="es-ES">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b="1">
                <a:latin typeface="Calibri" panose="020F0502020204030204" pitchFamily="34" charset="0"/>
                <a:cs typeface="Calibri" panose="020F0502020204030204" pitchFamily="34" charset="0"/>
              </a:rPr>
              <a:t>Profesionalizar la gestión académica</a:t>
            </a:r>
          </a:p>
          <a:p>
            <a:pPr marL="742950" lvl="1" indent="-285750">
              <a:buFont typeface="Courier New" panose="02070309020205020404" pitchFamily="49" charset="0"/>
              <a:buChar char="o"/>
            </a:pPr>
            <a:r>
              <a:rPr lang="es-ES">
                <a:latin typeface="Calibri" panose="020F0502020204030204" pitchFamily="34" charset="0"/>
                <a:cs typeface="Calibri" panose="020F0502020204030204" pitchFamily="34" charset="0"/>
              </a:rPr>
              <a:t>Conformar equipos GOA especializados, con procesos estandarizados y tecnología de apoyo.</a:t>
            </a:r>
          </a:p>
          <a:p>
            <a:pPr marL="742950" lvl="1" indent="-285750">
              <a:buFont typeface="Courier New" panose="02070309020205020404" pitchFamily="49" charset="0"/>
              <a:buChar char="o"/>
            </a:pPr>
            <a:endParaRPr lang="es-ES">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b="1">
                <a:latin typeface="Calibri" panose="020F0502020204030204" pitchFamily="34" charset="0"/>
                <a:cs typeface="Calibri" panose="020F0502020204030204" pitchFamily="34" charset="0"/>
              </a:rPr>
              <a:t>Liberar tiempo y potenciar la academia</a:t>
            </a:r>
          </a:p>
          <a:p>
            <a:pPr marL="742950" lvl="1" indent="-285750">
              <a:buFont typeface="Courier New" panose="02070309020205020404" pitchFamily="49" charset="0"/>
              <a:buChar char="o"/>
            </a:pPr>
            <a:r>
              <a:rPr lang="es-ES">
                <a:latin typeface="Calibri" panose="020F0502020204030204" pitchFamily="34" charset="0"/>
                <a:cs typeface="Calibri" panose="020F0502020204030204" pitchFamily="34" charset="0"/>
              </a:rPr>
              <a:t>Que directores y académicos dediquen más tiempo a docencia, investigación e innovación, y menos a tareas administrativas.</a:t>
            </a:r>
          </a:p>
          <a:p>
            <a:pPr marL="742950" lvl="1" indent="-285750">
              <a:buFont typeface="Courier New" panose="02070309020205020404" pitchFamily="49" charset="0"/>
              <a:buChar char="o"/>
            </a:pPr>
            <a:endParaRPr lang="es-ES">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ES" b="1">
                <a:latin typeface="Calibri" panose="020F0502020204030204" pitchFamily="34" charset="0"/>
                <a:cs typeface="Calibri" panose="020F0502020204030204" pitchFamily="34" charset="0"/>
              </a:rPr>
              <a:t>Transformación digital y cultural</a:t>
            </a:r>
            <a:endParaRPr lang="es-ES">
              <a:latin typeface="Calibri" panose="020F0502020204030204" pitchFamily="34" charset="0"/>
              <a:cs typeface="Calibri" panose="020F0502020204030204" pitchFamily="34" charset="0"/>
            </a:endParaRPr>
          </a:p>
          <a:p>
            <a:pPr marL="742950" lvl="1" indent="-285750">
              <a:buFont typeface="Courier New" panose="02070309020205020404" pitchFamily="49" charset="0"/>
              <a:buChar char="o"/>
            </a:pPr>
            <a:r>
              <a:rPr lang="es-ES">
                <a:latin typeface="Calibri" panose="020F0502020204030204" pitchFamily="34" charset="0"/>
                <a:cs typeface="Calibri" panose="020F0502020204030204" pitchFamily="34" charset="0"/>
              </a:rPr>
              <a:t>Incorporar herramientas digitales y trazabilidad.</a:t>
            </a:r>
          </a:p>
          <a:p>
            <a:pPr marL="742950" lvl="1" indent="-285750">
              <a:buFont typeface="Courier New" panose="02070309020205020404" pitchFamily="49" charset="0"/>
              <a:buChar char="o"/>
            </a:pPr>
            <a:r>
              <a:rPr lang="es-ES">
                <a:latin typeface="Calibri" panose="020F0502020204030204" pitchFamily="34" charset="0"/>
                <a:cs typeface="Calibri" panose="020F0502020204030204" pitchFamily="34" charset="0"/>
              </a:rPr>
              <a:t>Cambiar el modelo cultural </a:t>
            </a:r>
            <a:endParaRPr kumimoji="0" lang="es-CL" sz="2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8FC9B42B-A2C5-71E6-09A5-13C65FF839D8}"/>
              </a:ext>
            </a:extLst>
          </p:cNvPr>
          <p:cNvPicPr>
            <a:picLocks noChangeAspect="1"/>
          </p:cNvPicPr>
          <p:nvPr/>
        </p:nvPicPr>
        <p:blipFill rotWithShape="1">
          <a:blip r:embed="rId3">
            <a:extLst>
              <a:ext uri="{28A0092B-C50C-407E-A947-70E740481C1C}">
                <a14:useLocalDpi xmlns:a14="http://schemas.microsoft.com/office/drawing/2010/main" val="0"/>
              </a:ext>
            </a:extLst>
          </a:blip>
          <a:srcRect l="38369" r="7163"/>
          <a:stretch/>
        </p:blipFill>
        <p:spPr>
          <a:xfrm>
            <a:off x="7489340" y="982874"/>
            <a:ext cx="4702660" cy="5875125"/>
          </a:xfrm>
          <a:prstGeom prst="rect">
            <a:avLst/>
          </a:prstGeom>
        </p:spPr>
      </p:pic>
    </p:spTree>
    <p:extLst>
      <p:ext uri="{BB962C8B-B14F-4D97-AF65-F5344CB8AC3E}">
        <p14:creationId xmlns:p14="http://schemas.microsoft.com/office/powerpoint/2010/main" val="35174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02E4B-5DA2-415E-BDE8-6A0115536C8D}"/>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990C692-265C-B51A-56F3-31EEFD0E0B16}"/>
              </a:ext>
            </a:extLst>
          </p:cNvPr>
          <p:cNvSpPr/>
          <p:nvPr/>
        </p:nvSpPr>
        <p:spPr>
          <a:xfrm>
            <a:off x="0" y="-17143"/>
            <a:ext cx="12192000" cy="1000018"/>
          </a:xfrm>
          <a:prstGeom prst="rect">
            <a:avLst/>
          </a:prstGeom>
          <a:solidFill>
            <a:schemeClr val="accent2"/>
          </a:solidFill>
          <a:ln>
            <a:solidFill>
              <a:srgbClr val="09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prstClr val="white"/>
                </a:solidFill>
                <a:effectLst/>
                <a:uLnTx/>
                <a:uFillTx/>
                <a:latin typeface="Calibri"/>
                <a:ea typeface="+mn-ea"/>
                <a:cs typeface="+mn-cs"/>
              </a:rPr>
              <a:t> </a:t>
            </a:r>
            <a:endParaRPr kumimoji="0" lang="es-CL" sz="3200" b="1" i="0" u="none" strike="noStrike" kern="1200" cap="none" spc="0" normalizeH="0" baseline="0" noProof="0">
              <a:ln>
                <a:noFill/>
              </a:ln>
              <a:solidFill>
                <a:prstClr val="white"/>
              </a:solidFill>
              <a:effectLst/>
              <a:uLnTx/>
              <a:uFillTx/>
              <a:latin typeface="Calibri"/>
              <a:ea typeface="+mn-ea"/>
              <a:cs typeface="+mn-cs"/>
            </a:endParaRPr>
          </a:p>
        </p:txBody>
      </p:sp>
      <p:sp>
        <p:nvSpPr>
          <p:cNvPr id="39" name="Título 38">
            <a:extLst>
              <a:ext uri="{FF2B5EF4-FFF2-40B4-BE49-F238E27FC236}">
                <a16:creationId xmlns:a16="http://schemas.microsoft.com/office/drawing/2014/main" id="{E74A43BB-A999-B664-F32F-857C2D84005C}"/>
              </a:ext>
            </a:extLst>
          </p:cNvPr>
          <p:cNvSpPr>
            <a:spLocks noGrp="1"/>
          </p:cNvSpPr>
          <p:nvPr>
            <p:ph type="title"/>
          </p:nvPr>
        </p:nvSpPr>
        <p:spPr>
          <a:xfrm>
            <a:off x="92379" y="-107879"/>
            <a:ext cx="10515600" cy="1154532"/>
          </a:xfrm>
        </p:spPr>
        <p:txBody>
          <a:bodyPr>
            <a:normAutofit/>
          </a:bodyPr>
          <a:lstStyle/>
          <a:p>
            <a:r>
              <a:rPr lang="es-ES" sz="3600" b="0" dirty="0">
                <a:solidFill>
                  <a:schemeClr val="bg1"/>
                </a:solidFill>
                <a:latin typeface="Impact" panose="020B0806030902050204" pitchFamily="34" charset="0"/>
              </a:rPr>
              <a:t>Objetivo y Alcance</a:t>
            </a:r>
            <a:endParaRPr lang="es-CL" sz="3600" b="0" dirty="0">
              <a:solidFill>
                <a:schemeClr val="bg1"/>
              </a:solidFill>
              <a:latin typeface="Impact" panose="020B0806030902050204" pitchFamily="34" charset="0"/>
            </a:endParaRPr>
          </a:p>
        </p:txBody>
      </p:sp>
      <p:sp>
        <p:nvSpPr>
          <p:cNvPr id="3" name="Rectángulo 2">
            <a:extLst>
              <a:ext uri="{FF2B5EF4-FFF2-40B4-BE49-F238E27FC236}">
                <a16:creationId xmlns:a16="http://schemas.microsoft.com/office/drawing/2014/main" id="{AD102624-1A40-0BD7-4C27-75EFB0A4D540}"/>
              </a:ext>
            </a:extLst>
          </p:cNvPr>
          <p:cNvSpPr/>
          <p:nvPr/>
        </p:nvSpPr>
        <p:spPr>
          <a:xfrm>
            <a:off x="8855099" y="1951314"/>
            <a:ext cx="1180446" cy="1322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pic>
        <p:nvPicPr>
          <p:cNvPr id="4" name="Imagen 3">
            <a:extLst>
              <a:ext uri="{FF2B5EF4-FFF2-40B4-BE49-F238E27FC236}">
                <a16:creationId xmlns:a16="http://schemas.microsoft.com/office/drawing/2014/main" id="{9C026726-E8B1-325E-306E-C2FA257D07C2}"/>
              </a:ext>
            </a:extLst>
          </p:cNvPr>
          <p:cNvPicPr>
            <a:picLocks noChangeAspect="1"/>
          </p:cNvPicPr>
          <p:nvPr/>
        </p:nvPicPr>
        <p:blipFill>
          <a:blip r:embed="rId2"/>
          <a:stretch>
            <a:fillRect/>
          </a:stretch>
        </p:blipFill>
        <p:spPr>
          <a:xfrm>
            <a:off x="11256719" y="108099"/>
            <a:ext cx="842902" cy="701237"/>
          </a:xfrm>
          <a:prstGeom prst="rect">
            <a:avLst/>
          </a:prstGeom>
        </p:spPr>
      </p:pic>
      <p:sp>
        <p:nvSpPr>
          <p:cNvPr id="7" name="CuadroTexto 6">
            <a:extLst>
              <a:ext uri="{FF2B5EF4-FFF2-40B4-BE49-F238E27FC236}">
                <a16:creationId xmlns:a16="http://schemas.microsoft.com/office/drawing/2014/main" id="{933EA211-AC11-1392-7D41-D2C4E7487C23}"/>
              </a:ext>
            </a:extLst>
          </p:cNvPr>
          <p:cNvSpPr txBox="1"/>
          <p:nvPr/>
        </p:nvSpPr>
        <p:spPr>
          <a:xfrm>
            <a:off x="817114" y="2374787"/>
            <a:ext cx="8881281" cy="2862322"/>
          </a:xfrm>
          <a:prstGeom prst="rect">
            <a:avLst/>
          </a:prstGeom>
          <a:noFill/>
        </p:spPr>
        <p:txBody>
          <a:bodyPr wrap="square" lIns="91440" tIns="45720" rIns="91440" bIns="45720" anchor="t">
            <a:spAutoFit/>
          </a:bodyPr>
          <a:lstStyle/>
          <a:p>
            <a:pPr>
              <a:defRPr/>
            </a:pPr>
            <a:r>
              <a:rPr lang="es-ES" b="1" dirty="0">
                <a:solidFill>
                  <a:srgbClr val="171717"/>
                </a:solidFill>
                <a:latin typeface="Ubuntu"/>
              </a:rPr>
              <a:t>Agenda</a:t>
            </a:r>
          </a:p>
          <a:p>
            <a:pPr>
              <a:defRPr/>
            </a:pPr>
            <a:endParaRPr lang="es-ES" b="1" dirty="0">
              <a:solidFill>
                <a:srgbClr val="171717"/>
              </a:solidFill>
              <a:latin typeface="Ubuntu"/>
            </a:endParaRPr>
          </a:p>
          <a:p>
            <a:pPr marL="0" marR="0" lvl="0" indent="0" algn="l" defTabSz="914400">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rgbClr val="171717"/>
                </a:solidFill>
                <a:effectLst/>
                <a:uLnTx/>
                <a:uFillTx/>
                <a:latin typeface="Ubuntu"/>
                <a:ea typeface="+mn-ea"/>
                <a:cs typeface="+mn-cs"/>
              </a:rPr>
              <a:t>Modelos Operativos Definidos </a:t>
            </a:r>
            <a:endParaRPr lang="es-ES" dirty="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171717"/>
                </a:solidFill>
                <a:effectLst/>
                <a:uLnTx/>
                <a:uFillTx/>
                <a:latin typeface="Ubuntu"/>
                <a:ea typeface="+mn-ea"/>
                <a:cs typeface="+mn-cs"/>
              </a:rPr>
              <a:t>Homologaciones  *</a:t>
            </a:r>
            <a:r>
              <a:rPr kumimoji="0" lang="es-ES" sz="1000" b="0" i="0" u="none" strike="noStrike" kern="1200" cap="none" spc="0" normalizeH="0" baseline="0" noProof="0" dirty="0">
                <a:ln>
                  <a:noFill/>
                </a:ln>
                <a:solidFill>
                  <a:srgbClr val="171717"/>
                </a:solidFill>
                <a:effectLst/>
                <a:uLnTx/>
                <a:uFillTx/>
                <a:latin typeface="Ubuntu"/>
                <a:ea typeface="+mn-ea"/>
                <a:cs typeface="+mn-cs"/>
              </a:rPr>
              <a:t>(Mejoras en el flujo 2026)</a:t>
            </a:r>
            <a:endParaRPr kumimoji="0" lang="es-ES" sz="1100" b="0" i="0" u="none" strike="noStrike" kern="1200" cap="none" spc="0" normalizeH="0" baseline="0" noProof="0" dirty="0">
              <a:ln>
                <a:noFill/>
              </a:ln>
              <a:solidFill>
                <a:srgbClr val="000000"/>
              </a:solidFill>
              <a:effectLst/>
              <a:uLnTx/>
              <a:uFillTx/>
              <a:latin typeface="Ubuntu"/>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171717"/>
                </a:solidFill>
                <a:effectLst/>
                <a:uLnTx/>
                <a:uFillTx/>
                <a:latin typeface="Ubuntu"/>
                <a:ea typeface="+mn-ea"/>
                <a:cs typeface="+mn-cs"/>
              </a:rPr>
              <a:t>Inscripción de Asignaturas Ante Falta de Cupo (Fuera del Periodo de Prelación). </a:t>
            </a:r>
            <a:endParaRPr lang="es-ES" sz="1400" b="0" i="0" u="none" strike="noStrike" kern="1200" cap="none" spc="0" normalizeH="0" baseline="0" noProof="0" dirty="0">
              <a:ln>
                <a:noFill/>
              </a:ln>
              <a:solidFill>
                <a:srgbClr val="171717"/>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171717"/>
                </a:solidFill>
                <a:effectLst/>
                <a:uLnTx/>
                <a:uFillTx/>
                <a:latin typeface="Ubuntu"/>
                <a:ea typeface="+mn-ea"/>
                <a:cs typeface="+mn-cs"/>
              </a:rPr>
              <a:t>Inscripción de Asignaturas Ante Falta de Cupo (Dentro del Periodo de Prelación). </a:t>
            </a:r>
            <a:endParaRPr lang="es-ES" sz="1400" b="0" i="0" u="none" strike="noStrike" kern="1200" cap="none" spc="0" normalizeH="0" baseline="0" noProof="0" dirty="0">
              <a:ln>
                <a:noFill/>
              </a:ln>
              <a:solidFill>
                <a:srgbClr val="171717"/>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171717"/>
                </a:solidFill>
                <a:effectLst/>
                <a:uLnTx/>
                <a:uFillTx/>
                <a:latin typeface="Ubuntu"/>
                <a:ea typeface="+mn-ea"/>
                <a:cs typeface="+mn-cs"/>
              </a:rPr>
              <a:t>Aumento de </a:t>
            </a:r>
            <a:r>
              <a:rPr kumimoji="0" lang="es-ES" sz="1400" b="0" i="0" u="none" strike="noStrike" kern="1200" cap="none" spc="0" normalizeH="0" baseline="0" noProof="0" dirty="0" err="1">
                <a:ln>
                  <a:noFill/>
                </a:ln>
                <a:solidFill>
                  <a:srgbClr val="171717"/>
                </a:solidFill>
                <a:effectLst/>
                <a:uLnTx/>
                <a:uFillTx/>
                <a:latin typeface="Ubuntu"/>
                <a:ea typeface="+mn-ea"/>
                <a:cs typeface="+mn-cs"/>
              </a:rPr>
              <a:t>Creditaje</a:t>
            </a:r>
            <a:endParaRPr kumimoji="0" lang="es-ES" sz="1400" b="0" i="0" u="none" strike="noStrike" kern="1200" cap="none" spc="0" normalizeH="0" baseline="0" noProof="0" dirty="0">
              <a:ln>
                <a:noFill/>
              </a:ln>
              <a:solidFill>
                <a:srgbClr val="171717"/>
              </a:solidFill>
              <a:effectLst/>
              <a:uLnTx/>
              <a:uFillTx/>
              <a:latin typeface="Ubuntu"/>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err="1">
                <a:ln>
                  <a:noFill/>
                </a:ln>
                <a:solidFill>
                  <a:srgbClr val="171717"/>
                </a:solidFill>
                <a:effectLst/>
                <a:uLnTx/>
                <a:uFillTx/>
                <a:latin typeface="Ubuntu"/>
                <a:ea typeface="+mn-ea"/>
                <a:cs typeface="+mn-cs"/>
              </a:rPr>
              <a:t>V°</a:t>
            </a:r>
            <a:r>
              <a:rPr kumimoji="0" lang="es-ES" sz="1400" b="0" i="0" u="none" strike="noStrike" kern="1200" cap="none" spc="0" normalizeH="0" baseline="0" noProof="0" dirty="0">
                <a:ln>
                  <a:noFill/>
                </a:ln>
                <a:solidFill>
                  <a:srgbClr val="171717"/>
                </a:solidFill>
                <a:effectLst/>
                <a:uLnTx/>
                <a:uFillTx/>
                <a:latin typeface="Ubuntu"/>
                <a:ea typeface="+mn-ea"/>
                <a:cs typeface="+mn-cs"/>
              </a:rPr>
              <a:t> </a:t>
            </a:r>
            <a:r>
              <a:rPr kumimoji="0" lang="es-ES" sz="1400" b="0" i="0" u="none" strike="noStrike" kern="1200" cap="none" spc="0" normalizeH="0" baseline="0" noProof="0" dirty="0" err="1">
                <a:ln>
                  <a:noFill/>
                </a:ln>
                <a:solidFill>
                  <a:srgbClr val="171717"/>
                </a:solidFill>
                <a:effectLst/>
                <a:uLnTx/>
                <a:uFillTx/>
                <a:latin typeface="Ubuntu"/>
                <a:ea typeface="+mn-ea"/>
                <a:cs typeface="+mn-cs"/>
              </a:rPr>
              <a:t>B°</a:t>
            </a:r>
            <a:r>
              <a:rPr kumimoji="0" lang="es-ES" sz="1400" b="0" i="0" u="none" strike="noStrike" kern="1200" cap="none" spc="0" normalizeH="0" baseline="0" noProof="0" dirty="0">
                <a:ln>
                  <a:noFill/>
                </a:ln>
                <a:solidFill>
                  <a:srgbClr val="171717"/>
                </a:solidFill>
                <a:effectLst/>
                <a:uLnTx/>
                <a:uFillTx/>
                <a:latin typeface="Ubuntu"/>
                <a:ea typeface="+mn-ea"/>
                <a:cs typeface="+mn-cs"/>
              </a:rPr>
              <a:t> Matricula Fuera de Plazo </a:t>
            </a:r>
            <a:endParaRPr lang="es-ES" sz="1400" b="0" i="0" u="none" strike="noStrike" kern="1200" cap="none" spc="0" normalizeH="0" baseline="0" noProof="0" dirty="0">
              <a:ln>
                <a:noFill/>
              </a:ln>
              <a:solidFill>
                <a:srgbClr val="171717"/>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err="1">
                <a:ln>
                  <a:noFill/>
                </a:ln>
                <a:solidFill>
                  <a:srgbClr val="171717"/>
                </a:solidFill>
                <a:effectLst/>
                <a:uLnTx/>
                <a:uFillTx/>
                <a:latin typeface="Ubuntu"/>
                <a:ea typeface="+mn-ea"/>
                <a:cs typeface="+mn-cs"/>
              </a:rPr>
              <a:t>V°</a:t>
            </a:r>
            <a:r>
              <a:rPr kumimoji="0" lang="es-ES" sz="1400" b="0" i="0" u="none" strike="noStrike" kern="1200" cap="none" spc="0" normalizeH="0" baseline="0" noProof="0" dirty="0">
                <a:ln>
                  <a:noFill/>
                </a:ln>
                <a:solidFill>
                  <a:srgbClr val="171717"/>
                </a:solidFill>
                <a:effectLst/>
                <a:uLnTx/>
                <a:uFillTx/>
                <a:latin typeface="Ubuntu"/>
                <a:ea typeface="+mn-ea"/>
                <a:cs typeface="+mn-cs"/>
              </a:rPr>
              <a:t> </a:t>
            </a:r>
            <a:r>
              <a:rPr kumimoji="0" lang="es-ES" sz="1400" b="0" i="0" u="none" strike="noStrike" kern="1200" cap="none" spc="0" normalizeH="0" baseline="0" noProof="0" dirty="0" err="1">
                <a:ln>
                  <a:noFill/>
                </a:ln>
                <a:solidFill>
                  <a:srgbClr val="171717"/>
                </a:solidFill>
                <a:effectLst/>
                <a:uLnTx/>
                <a:uFillTx/>
                <a:latin typeface="Ubuntu"/>
                <a:ea typeface="+mn-ea"/>
                <a:cs typeface="+mn-cs"/>
              </a:rPr>
              <a:t>B°</a:t>
            </a:r>
            <a:r>
              <a:rPr kumimoji="0" lang="es-ES" sz="1400" b="0" i="0" u="none" strike="noStrike" kern="1200" cap="none" spc="0" normalizeH="0" baseline="0" noProof="0" dirty="0">
                <a:ln>
                  <a:noFill/>
                </a:ln>
                <a:solidFill>
                  <a:srgbClr val="171717"/>
                </a:solidFill>
                <a:effectLst/>
                <a:uLnTx/>
                <a:uFillTx/>
                <a:latin typeface="Ubuntu"/>
                <a:ea typeface="+mn-ea"/>
                <a:cs typeface="+mn-cs"/>
              </a:rPr>
              <a:t> Solicitudes Fuera de Plazo</a:t>
            </a:r>
            <a:endParaRPr lang="es-ES" sz="1400" b="0" i="0" u="none" strike="noStrike" kern="1200" cap="none" spc="0" normalizeH="0" baseline="0" noProof="0" dirty="0">
              <a:ln>
                <a:noFill/>
              </a:ln>
              <a:solidFill>
                <a:srgbClr val="171717"/>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400" b="0" i="0" u="none" strike="noStrike" kern="1200" cap="none" spc="0" normalizeH="0" baseline="0" noProof="0" dirty="0">
                <a:ln>
                  <a:noFill/>
                </a:ln>
                <a:solidFill>
                  <a:srgbClr val="171717"/>
                </a:solidFill>
                <a:effectLst/>
                <a:uLnTx/>
                <a:uFillTx/>
                <a:latin typeface="Ubuntu"/>
                <a:ea typeface="+mn-ea"/>
                <a:cs typeface="+mn-cs"/>
              </a:rPr>
              <a:t>Retiros </a:t>
            </a:r>
            <a:endParaRPr kumimoji="0" lang="es-ES" sz="1400" b="0" i="0" u="none" strike="noStrike" kern="1200" cap="none" spc="0" normalizeH="0" baseline="0" noProof="0" dirty="0">
              <a:ln>
                <a:noFill/>
              </a:ln>
              <a:solidFill>
                <a:srgbClr val="171717"/>
              </a:solidFill>
              <a:effectLst/>
              <a:uLnTx/>
              <a:uFillTx/>
              <a:latin typeface="Ubuntu"/>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171717"/>
                </a:solidFill>
                <a:effectLst/>
                <a:uLnTx/>
                <a:uFillTx/>
                <a:latin typeface="Ubuntu"/>
                <a:ea typeface="+mn-ea"/>
                <a:cs typeface="+mn-cs"/>
              </a:rPr>
              <a:t>Convalidaciones  *</a:t>
            </a:r>
            <a:r>
              <a:rPr kumimoji="0" lang="es-ES" sz="1050" b="0" i="0" u="none" strike="noStrike" kern="1200" cap="none" spc="0" normalizeH="0" baseline="0" noProof="0" dirty="0">
                <a:ln>
                  <a:noFill/>
                </a:ln>
                <a:solidFill>
                  <a:srgbClr val="171717"/>
                </a:solidFill>
                <a:effectLst/>
                <a:uLnTx/>
                <a:uFillTx/>
                <a:latin typeface="Ubuntu"/>
                <a:ea typeface="+mn-ea"/>
                <a:cs typeface="+mn-cs"/>
              </a:rPr>
              <a:t>(Mejoras en el flujo 2026)</a:t>
            </a:r>
            <a:endParaRPr lang="es-ES" sz="1050" b="0" i="0" u="none" strike="noStrike" kern="1200" cap="none" spc="0" normalizeH="0" baseline="0" noProof="0" dirty="0">
              <a:ln>
                <a:noFill/>
              </a:ln>
              <a:solidFill>
                <a:srgbClr val="171717"/>
              </a:solidFill>
              <a:effectLst/>
              <a:uLnTx/>
              <a:uFillTx/>
              <a:latin typeface="Ubuntu"/>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srgbClr val="171717"/>
                </a:solidFill>
                <a:effectLst/>
                <a:uLnTx/>
                <a:uFillTx/>
                <a:latin typeface="Ubuntu"/>
                <a:ea typeface="+mn-ea"/>
                <a:cs typeface="+mn-cs"/>
              </a:rPr>
              <a:t>Otros requerimientos GOA</a:t>
            </a:r>
            <a:endParaRPr kumimoji="0" lang="en-US" sz="1400" b="0" i="0" u="none" strike="noStrike" kern="1200" cap="none" spc="0" normalizeH="0" baseline="0" noProof="0" dirty="0">
              <a:ln>
                <a:noFill/>
              </a:ln>
              <a:solidFill>
                <a:srgbClr val="171717"/>
              </a:solidFill>
              <a:effectLst/>
              <a:uLnTx/>
              <a:uFillTx/>
              <a:latin typeface="Ubuntu"/>
              <a:ea typeface="+mn-ea"/>
              <a:cs typeface="+mn-cs"/>
            </a:endParaRPr>
          </a:p>
        </p:txBody>
      </p:sp>
      <p:pic>
        <p:nvPicPr>
          <p:cNvPr id="13" name="Gráfico 12" descr="Lista de comprobación con relleno sólido">
            <a:extLst>
              <a:ext uri="{FF2B5EF4-FFF2-40B4-BE49-F238E27FC236}">
                <a16:creationId xmlns:a16="http://schemas.microsoft.com/office/drawing/2014/main" id="{7C0D9C88-97E1-118E-695D-757D0B49E1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6511" y="3584663"/>
            <a:ext cx="2618092" cy="2618092"/>
          </a:xfrm>
          <a:prstGeom prst="rect">
            <a:avLst/>
          </a:prstGeom>
        </p:spPr>
      </p:pic>
      <p:sp>
        <p:nvSpPr>
          <p:cNvPr id="5" name="TextBox 4">
            <a:extLst>
              <a:ext uri="{FF2B5EF4-FFF2-40B4-BE49-F238E27FC236}">
                <a16:creationId xmlns:a16="http://schemas.microsoft.com/office/drawing/2014/main" id="{74FDFB76-99DF-CF41-597C-302DFF78BE2B}"/>
              </a:ext>
            </a:extLst>
          </p:cNvPr>
          <p:cNvSpPr txBox="1"/>
          <p:nvPr/>
        </p:nvSpPr>
        <p:spPr>
          <a:xfrm>
            <a:off x="817114" y="5696744"/>
            <a:ext cx="71717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s-ES" sz="1400" b="0" i="0" u="none" strike="noStrike" kern="1200" cap="none" spc="0" normalizeH="0" baseline="0" noProof="0" dirty="0">
                <a:ln>
                  <a:noFill/>
                </a:ln>
                <a:solidFill>
                  <a:srgbClr val="171717"/>
                </a:solidFill>
                <a:effectLst/>
                <a:uLnTx/>
                <a:uFillTx/>
                <a:latin typeface="Ubuntu"/>
                <a:ea typeface="+mn-ea"/>
                <a:cs typeface="+mn-cs"/>
              </a:rPr>
              <a:t>Justificaciones  </a:t>
            </a:r>
            <a:r>
              <a:rPr kumimoji="0" lang="es-ES" sz="1050" b="0" i="0" u="none" strike="noStrike" kern="1200" cap="none" spc="0" normalizeH="0" baseline="0" noProof="0" dirty="0">
                <a:ln>
                  <a:noFill/>
                </a:ln>
                <a:solidFill>
                  <a:srgbClr val="171717"/>
                </a:solidFill>
                <a:effectLst/>
                <a:uLnTx/>
                <a:uFillTx/>
                <a:latin typeface="Ubuntu"/>
                <a:ea typeface="+mn-ea"/>
                <a:cs typeface="+mn-cs"/>
              </a:rPr>
              <a:t>(Por definir Reglas de Negocio)</a:t>
            </a:r>
            <a:endParaRPr kumimoji="0" lang="en-US" sz="1050" b="0" i="0" u="none" strike="noStrike" kern="1200" cap="none" spc="0" normalizeH="0" baseline="0" noProof="0" dirty="0">
              <a:ln>
                <a:noFill/>
              </a:ln>
              <a:solidFill>
                <a:srgbClr val="171717"/>
              </a:solidFill>
              <a:effectLst/>
              <a:uLnTx/>
              <a:uFillTx/>
              <a:latin typeface="Ubuntu"/>
              <a:ea typeface="+mn-ea"/>
              <a:cs typeface="+mn-cs"/>
            </a:endParaRPr>
          </a:p>
        </p:txBody>
      </p:sp>
      <p:sp>
        <p:nvSpPr>
          <p:cNvPr id="6" name="TextBox 5">
            <a:extLst>
              <a:ext uri="{FF2B5EF4-FFF2-40B4-BE49-F238E27FC236}">
                <a16:creationId xmlns:a16="http://schemas.microsoft.com/office/drawing/2014/main" id="{67F482BE-7028-6B3B-0B38-B0F204D0C6C8}"/>
              </a:ext>
            </a:extLst>
          </p:cNvPr>
          <p:cNvSpPr txBox="1"/>
          <p:nvPr/>
        </p:nvSpPr>
        <p:spPr>
          <a:xfrm>
            <a:off x="817114" y="5306521"/>
            <a:ext cx="53967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rgbClr val="171717"/>
                </a:solidFill>
                <a:effectLst/>
                <a:uLnTx/>
                <a:uFillTx/>
                <a:latin typeface="Ubuntu"/>
                <a:ea typeface="+mn-ea"/>
                <a:cs typeface="+mn-cs"/>
              </a:rPr>
              <a:t>Modelo en Definición</a:t>
            </a:r>
            <a:endParaRPr kumimoji="0" lang="en-US" sz="1400" b="0" i="0" u="none" strike="noStrike" kern="1200" cap="none" spc="0" normalizeH="0" baseline="0" noProof="0" dirty="0">
              <a:ln>
                <a:noFill/>
              </a:ln>
              <a:solidFill>
                <a:srgbClr val="171717"/>
              </a:solidFill>
              <a:effectLst/>
              <a:uLnTx/>
              <a:uFillTx/>
              <a:latin typeface="Ubuntu"/>
              <a:ea typeface="+mn-ea"/>
              <a:cs typeface="+mn-cs"/>
            </a:endParaRPr>
          </a:p>
        </p:txBody>
      </p:sp>
      <p:sp>
        <p:nvSpPr>
          <p:cNvPr id="10" name="CuadroTexto 9">
            <a:extLst>
              <a:ext uri="{FF2B5EF4-FFF2-40B4-BE49-F238E27FC236}">
                <a16:creationId xmlns:a16="http://schemas.microsoft.com/office/drawing/2014/main" id="{292C6B0E-CA05-EF93-8B42-04CB3ECF8956}"/>
              </a:ext>
            </a:extLst>
          </p:cNvPr>
          <p:cNvSpPr txBox="1"/>
          <p:nvPr/>
        </p:nvSpPr>
        <p:spPr>
          <a:xfrm>
            <a:off x="817114" y="1142049"/>
            <a:ext cx="10947320" cy="1477328"/>
          </a:xfrm>
          <a:prstGeom prst="rect">
            <a:avLst/>
          </a:prstGeom>
          <a:noFill/>
        </p:spPr>
        <p:txBody>
          <a:bodyPr wrap="square" lIns="91440" tIns="45720" rIns="91440" bIns="45720" anchor="t">
            <a:spAutoFit/>
          </a:bodyPr>
          <a:lstStyle/>
          <a:p>
            <a:pPr lvl="0">
              <a:defRPr/>
            </a:pPr>
            <a:r>
              <a:rPr lang="es-ES" sz="1800" dirty="0"/>
              <a:t>El objetivo de esta capacitación es revisar los distintos flujos que actualmente se encuentran operativos en CRM, con el fin de comprender </a:t>
            </a:r>
            <a:r>
              <a:rPr lang="es-ES" sz="1800" b="1" dirty="0"/>
              <a:t>cómo operan y son gestionados por los diferentes equipos</a:t>
            </a:r>
            <a:r>
              <a:rPr lang="es-ES" sz="1800" dirty="0"/>
              <a:t>. Esto permitirá contribuir a una adecuada gestión de los casos, asegurando el </a:t>
            </a:r>
            <a:r>
              <a:rPr lang="es-ES" sz="1800" b="1" dirty="0"/>
              <a:t>cumplimiento de los SLA definidos </a:t>
            </a:r>
            <a:r>
              <a:rPr lang="es-ES" sz="1800" dirty="0"/>
              <a:t>para cada tipo de requerimiento.</a:t>
            </a:r>
            <a:br>
              <a:rPr lang="es-ES" sz="1800" dirty="0"/>
            </a:br>
            <a:endParaRPr lang="es-ES" sz="1800" dirty="0"/>
          </a:p>
        </p:txBody>
      </p:sp>
      <p:pic>
        <p:nvPicPr>
          <p:cNvPr id="11" name="Imagen 10">
            <a:extLst>
              <a:ext uri="{FF2B5EF4-FFF2-40B4-BE49-F238E27FC236}">
                <a16:creationId xmlns:a16="http://schemas.microsoft.com/office/drawing/2014/main" id="{6EF53CCC-4455-75C1-F469-CCC6D4AB2433}"/>
              </a:ext>
            </a:extLst>
          </p:cNvPr>
          <p:cNvPicPr>
            <a:picLocks noChangeAspect="1"/>
          </p:cNvPicPr>
          <p:nvPr/>
        </p:nvPicPr>
        <p:blipFill>
          <a:blip r:embed="rId5"/>
          <a:stretch>
            <a:fillRect/>
          </a:stretch>
        </p:blipFill>
        <p:spPr>
          <a:xfrm>
            <a:off x="92379" y="998813"/>
            <a:ext cx="667972" cy="1375973"/>
          </a:xfrm>
          <a:prstGeom prst="rect">
            <a:avLst/>
          </a:prstGeom>
        </p:spPr>
      </p:pic>
    </p:spTree>
    <p:extLst>
      <p:ext uri="{BB962C8B-B14F-4D97-AF65-F5344CB8AC3E}">
        <p14:creationId xmlns:p14="http://schemas.microsoft.com/office/powerpoint/2010/main" val="393291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0358B54E-43F1-634D-07DE-835501917CD0}"/>
              </a:ext>
            </a:extLst>
          </p:cNvPr>
          <p:cNvSpPr/>
          <p:nvPr/>
        </p:nvSpPr>
        <p:spPr>
          <a:xfrm>
            <a:off x="-2" y="6048643"/>
            <a:ext cx="2117560" cy="881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6E8EF068-D512-DBE1-AC0E-7201ECF58CA8}"/>
              </a:ext>
            </a:extLst>
          </p:cNvPr>
          <p:cNvSpPr/>
          <p:nvPr/>
        </p:nvSpPr>
        <p:spPr>
          <a:xfrm>
            <a:off x="0" y="982875"/>
            <a:ext cx="1737360" cy="58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26" name="Picture 2">
            <a:extLst>
              <a:ext uri="{FF2B5EF4-FFF2-40B4-BE49-F238E27FC236}">
                <a16:creationId xmlns:a16="http://schemas.microsoft.com/office/drawing/2014/main" id="{4EE3C25A-EC2D-82C1-C334-D89A75ABA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099" y="1250398"/>
            <a:ext cx="7476799" cy="3561843"/>
          </a:xfrm>
          <a:prstGeom prst="rect">
            <a:avLst/>
          </a:prstGeom>
          <a:noFill/>
          <a:extLst>
            <a:ext uri="{909E8E84-426E-40DD-AFC4-6F175D3DCCD1}">
              <a14:hiddenFill xmlns:a14="http://schemas.microsoft.com/office/drawing/2010/main">
                <a:solidFill>
                  <a:srgbClr val="FFFFFF"/>
                </a:solidFill>
              </a14:hiddenFill>
            </a:ext>
          </a:extLst>
        </p:spPr>
      </p:pic>
      <p:sp>
        <p:nvSpPr>
          <p:cNvPr id="16" name="Diagrama de flujo: conector 15">
            <a:extLst>
              <a:ext uri="{FF2B5EF4-FFF2-40B4-BE49-F238E27FC236}">
                <a16:creationId xmlns:a16="http://schemas.microsoft.com/office/drawing/2014/main" id="{0CA2016B-CD60-368F-C940-DC1FF6643B0F}"/>
              </a:ext>
            </a:extLst>
          </p:cNvPr>
          <p:cNvSpPr/>
          <p:nvPr/>
        </p:nvSpPr>
        <p:spPr>
          <a:xfrm>
            <a:off x="5953503" y="2876489"/>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17" name="Diagrama de flujo: conector 16">
            <a:extLst>
              <a:ext uri="{FF2B5EF4-FFF2-40B4-BE49-F238E27FC236}">
                <a16:creationId xmlns:a16="http://schemas.microsoft.com/office/drawing/2014/main" id="{B14EDDA1-57AE-070E-1806-F67BB4FFF55F}"/>
              </a:ext>
            </a:extLst>
          </p:cNvPr>
          <p:cNvSpPr/>
          <p:nvPr/>
        </p:nvSpPr>
        <p:spPr>
          <a:xfrm>
            <a:off x="4589883" y="4715758"/>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21" name="CuadroTexto 20">
            <a:extLst>
              <a:ext uri="{FF2B5EF4-FFF2-40B4-BE49-F238E27FC236}">
                <a16:creationId xmlns:a16="http://schemas.microsoft.com/office/drawing/2014/main" id="{22932843-BDA1-FAA7-936F-701F9E8C2F6D}"/>
              </a:ext>
            </a:extLst>
          </p:cNvPr>
          <p:cNvSpPr txBox="1"/>
          <p:nvPr/>
        </p:nvSpPr>
        <p:spPr>
          <a:xfrm>
            <a:off x="4983590" y="4670611"/>
            <a:ext cx="6334986" cy="461665"/>
          </a:xfrm>
          <a:prstGeom prst="rect">
            <a:avLst/>
          </a:prstGeom>
          <a:noFill/>
        </p:spPr>
        <p:txBody>
          <a:bodyPr wrap="square">
            <a:spAutoFit/>
          </a:bodyPr>
          <a:lstStyle/>
          <a:p>
            <a:pPr algn="just">
              <a:spcAft>
                <a:spcPts val="800"/>
              </a:spcAft>
            </a:pPr>
            <a:r>
              <a:rPr lang="es-CL" sz="1200" kern="100">
                <a:effectLst/>
                <a:latin typeface="Calibri" panose="020F0502020204030204" pitchFamily="34" charset="0"/>
                <a:ea typeface="Calibri" panose="020F0502020204030204" pitchFamily="34" charset="0"/>
                <a:cs typeface="Times New Roman" panose="02020603050405020304" pitchFamily="18" charset="0"/>
              </a:rPr>
              <a:t>Coordinador de SSAA deberá crear y derivar a las distintas unidades académicas la solicitud a través de CRM</a:t>
            </a:r>
            <a:r>
              <a:rPr lang="es-CL" sz="1200" kern="100">
                <a:latin typeface="Calibri" panose="020F0502020204030204" pitchFamily="34" charset="0"/>
                <a:ea typeface="Calibri" panose="020F0502020204030204" pitchFamily="34" charset="0"/>
                <a:cs typeface="Times New Roman" panose="02020603050405020304" pitchFamily="18" charset="0"/>
              </a:rPr>
              <a:t>. </a:t>
            </a:r>
            <a:endParaRPr lang="es-CL" sz="1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Diagrama de flujo: conector 21">
            <a:extLst>
              <a:ext uri="{FF2B5EF4-FFF2-40B4-BE49-F238E27FC236}">
                <a16:creationId xmlns:a16="http://schemas.microsoft.com/office/drawing/2014/main" id="{F22B5239-11EF-92F4-8489-729C61DB0B1D}"/>
              </a:ext>
            </a:extLst>
          </p:cNvPr>
          <p:cNvSpPr/>
          <p:nvPr/>
        </p:nvSpPr>
        <p:spPr>
          <a:xfrm>
            <a:off x="7779159" y="2799465"/>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3</a:t>
            </a:r>
            <a:endParaRPr lang="es-CL"/>
          </a:p>
        </p:txBody>
      </p:sp>
      <p:sp>
        <p:nvSpPr>
          <p:cNvPr id="23" name="Diagrama de flujo: conector 22">
            <a:extLst>
              <a:ext uri="{FF2B5EF4-FFF2-40B4-BE49-F238E27FC236}">
                <a16:creationId xmlns:a16="http://schemas.microsoft.com/office/drawing/2014/main" id="{2FB916B1-A65E-63C9-01CB-C24ED56FDBF7}"/>
              </a:ext>
            </a:extLst>
          </p:cNvPr>
          <p:cNvSpPr/>
          <p:nvPr/>
        </p:nvSpPr>
        <p:spPr>
          <a:xfrm>
            <a:off x="4615853" y="604864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3</a:t>
            </a:r>
            <a:endParaRPr lang="es-CL"/>
          </a:p>
        </p:txBody>
      </p:sp>
      <p:graphicFrame>
        <p:nvGraphicFramePr>
          <p:cNvPr id="32" name="Tabla 31">
            <a:extLst>
              <a:ext uri="{FF2B5EF4-FFF2-40B4-BE49-F238E27FC236}">
                <a16:creationId xmlns:a16="http://schemas.microsoft.com/office/drawing/2014/main" id="{9B81678A-54EF-2AB4-34AC-334AFDBBF277}"/>
              </a:ext>
            </a:extLst>
          </p:cNvPr>
          <p:cNvGraphicFramePr>
            <a:graphicFrameLocks noGrp="1"/>
          </p:cNvGraphicFramePr>
          <p:nvPr>
            <p:extLst>
              <p:ext uri="{D42A27DB-BD31-4B8C-83A1-F6EECF244321}">
                <p14:modId xmlns:p14="http://schemas.microsoft.com/office/powerpoint/2010/main" val="3316095873"/>
              </p:ext>
            </p:extLst>
          </p:nvPr>
        </p:nvGraphicFramePr>
        <p:xfrm>
          <a:off x="540313" y="1571653"/>
          <a:ext cx="3701786" cy="4562338"/>
        </p:xfrm>
        <a:graphic>
          <a:graphicData uri="http://schemas.openxmlformats.org/drawingml/2006/table">
            <a:tbl>
              <a:tblPr>
                <a:tableStyleId>{5C22544A-7EE6-4342-B048-85BDC9FD1C3A}</a:tableStyleId>
              </a:tblPr>
              <a:tblGrid>
                <a:gridCol w="1614240">
                  <a:extLst>
                    <a:ext uri="{9D8B030D-6E8A-4147-A177-3AD203B41FA5}">
                      <a16:colId xmlns:a16="http://schemas.microsoft.com/office/drawing/2014/main" val="237152963"/>
                    </a:ext>
                  </a:extLst>
                </a:gridCol>
                <a:gridCol w="1186737">
                  <a:extLst>
                    <a:ext uri="{9D8B030D-6E8A-4147-A177-3AD203B41FA5}">
                      <a16:colId xmlns:a16="http://schemas.microsoft.com/office/drawing/2014/main" val="857627693"/>
                    </a:ext>
                  </a:extLst>
                </a:gridCol>
                <a:gridCol w="900809">
                  <a:extLst>
                    <a:ext uri="{9D8B030D-6E8A-4147-A177-3AD203B41FA5}">
                      <a16:colId xmlns:a16="http://schemas.microsoft.com/office/drawing/2014/main" val="3756185215"/>
                    </a:ext>
                  </a:extLst>
                </a:gridCol>
              </a:tblGrid>
              <a:tr h="390327">
                <a:tc>
                  <a:txBody>
                    <a:bodyPr/>
                    <a:lstStyle/>
                    <a:p>
                      <a:pPr algn="ctr">
                        <a:lnSpc>
                          <a:spcPct val="115000"/>
                        </a:lnSpc>
                        <a:spcAft>
                          <a:spcPts val="800"/>
                        </a:spcAft>
                      </a:pPr>
                      <a:r>
                        <a:rPr lang="en-U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Actividad</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Responsable</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SLA de atención</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solidFill>
                      <a:schemeClr val="accent2"/>
                    </a:solidFill>
                  </a:tcPr>
                </a:tc>
                <a:extLst>
                  <a:ext uri="{0D108BD9-81ED-4DB2-BD59-A6C34878D82A}">
                    <a16:rowId xmlns:a16="http://schemas.microsoft.com/office/drawing/2014/main" val="3943222787"/>
                  </a:ext>
                </a:extLst>
              </a:tr>
              <a:tr h="792431">
                <a:tc>
                  <a:txBody>
                    <a:bodyPr/>
                    <a:lstStyle/>
                    <a:p>
                      <a:pPr>
                        <a:lnSpc>
                          <a:spcPct val="115000"/>
                        </a:lnSpc>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Validar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documentos</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crear</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casos</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secundarios</a:t>
                      </a:r>
                      <a:r>
                        <a:rPr lang="en-US" sz="1200" kern="100" dirty="0">
                          <a:effectLst/>
                          <a:latin typeface="Calibri" panose="020F0502020204030204" pitchFamily="34" charset="0"/>
                          <a:ea typeface="Calibri" panose="020F0502020204030204" pitchFamily="34" charset="0"/>
                          <a:cs typeface="Calibri" panose="020F0502020204030204" pitchFamily="34" charset="0"/>
                        </a:rPr>
                        <a:t> y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derivar</a:t>
                      </a:r>
                      <a:r>
                        <a:rPr lang="en-US" sz="1200" kern="100" dirty="0">
                          <a:effectLst/>
                          <a:latin typeface="Calibri" panose="020F0502020204030204" pitchFamily="34" charset="0"/>
                          <a:ea typeface="Calibri" panose="020F0502020204030204" pitchFamily="34" charset="0"/>
                          <a:cs typeface="Calibri" panose="020F0502020204030204" pitchFamily="34" charset="0"/>
                        </a:rPr>
                        <a:t> a Carrera / Departamento</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n-US" sz="1200" kern="100" dirty="0" err="1">
                          <a:effectLst/>
                          <a:latin typeface="Calibri" panose="020F0502020204030204" pitchFamily="34" charset="0"/>
                          <a:ea typeface="Calibri" panose="020F0502020204030204" pitchFamily="34" charset="0"/>
                          <a:cs typeface="Calibri" panose="020F0502020204030204" pitchFamily="34" charset="0"/>
                        </a:rPr>
                        <a:t>Servicios</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Académicos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3 días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1907429786"/>
                  </a:ext>
                </a:extLst>
              </a:tr>
              <a:tr h="792431">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Analizar convalidaciones (estudio de congruencia)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Equipo Escuela/ Departamento</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3 días laborales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1772486104"/>
                  </a:ext>
                </a:extLst>
              </a:tr>
              <a:tr h="549028">
                <a:tc>
                  <a:txBody>
                    <a:bodyPr/>
                    <a:lstStyle/>
                    <a:p>
                      <a:pPr>
                        <a:lnSpc>
                          <a:spcPct val="115000"/>
                        </a:lnSpc>
                        <a:spcBef>
                          <a:spcPts val="300"/>
                        </a:spcBef>
                        <a:spcAft>
                          <a:spcPts val="300"/>
                        </a:spcAft>
                      </a:pPr>
                      <a:r>
                        <a:rPr lang="en-US" sz="1200" kern="100" err="1">
                          <a:effectLst/>
                          <a:latin typeface="Calibri" panose="020F0502020204030204" pitchFamily="34" charset="0"/>
                          <a:ea typeface="Calibri" panose="020F0502020204030204" pitchFamily="34" charset="0"/>
                          <a:cs typeface="Calibri" panose="020F0502020204030204" pitchFamily="34" charset="0"/>
                        </a:rPr>
                        <a:t>Aprobar</a:t>
                      </a:r>
                      <a:r>
                        <a:rPr lang="en-US" sz="1200" kern="100">
                          <a:effectLst/>
                          <a:latin typeface="Calibri" panose="020F0502020204030204" pitchFamily="34" charset="0"/>
                          <a:ea typeface="Calibri" panose="020F0502020204030204" pitchFamily="34" charset="0"/>
                          <a:cs typeface="Calibri" panose="020F0502020204030204" pitchFamily="34" charset="0"/>
                        </a:rPr>
                        <a:t>/</a:t>
                      </a:r>
                      <a:r>
                        <a:rPr lang="en-US" sz="1200" kern="100" err="1">
                          <a:effectLst/>
                          <a:latin typeface="Calibri" panose="020F0502020204030204" pitchFamily="34" charset="0"/>
                          <a:ea typeface="Calibri" panose="020F0502020204030204" pitchFamily="34" charset="0"/>
                          <a:cs typeface="Calibri" panose="020F0502020204030204" pitchFamily="34" charset="0"/>
                        </a:rPr>
                        <a:t>Rechazar</a:t>
                      </a:r>
                      <a:r>
                        <a:rPr lang="en-US" sz="1200" kern="100">
                          <a:effectLst/>
                          <a:latin typeface="Calibri" panose="020F0502020204030204" pitchFamily="34" charset="0"/>
                          <a:ea typeface="Calibri" panose="020F0502020204030204" pitchFamily="34" charset="0"/>
                          <a:cs typeface="Calibri" panose="020F0502020204030204" pitchFamily="34" charset="0"/>
                        </a:rPr>
                        <a:t> </a:t>
                      </a:r>
                      <a:r>
                        <a:rPr lang="en-US" sz="1200" kern="100" err="1">
                          <a:effectLst/>
                          <a:latin typeface="Calibri" panose="020F0502020204030204" pitchFamily="34" charset="0"/>
                          <a:ea typeface="Calibri" panose="020F0502020204030204" pitchFamily="34" charset="0"/>
                          <a:cs typeface="Calibri" panose="020F0502020204030204" pitchFamily="34" charset="0"/>
                        </a:rPr>
                        <a:t>convalidaciones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Director Escuela / Departamento</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487368055"/>
                  </a:ext>
                </a:extLst>
              </a:tr>
              <a:tr h="423401">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Crear Resolución de Convalidación</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3148386217"/>
                  </a:ext>
                </a:extLst>
              </a:tr>
              <a:tr h="792431">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Ingresar Convalidaciones en Banner y derivar caso a SSAA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Registro Curricular</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3 días laborales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2345264138"/>
                  </a:ext>
                </a:extLst>
              </a:tr>
              <a:tr h="664224">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Cierre caso y respuesta estudiante </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 </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901" marR="67901" marT="0" marB="0"/>
                </a:tc>
                <a:extLst>
                  <a:ext uri="{0D108BD9-81ED-4DB2-BD59-A6C34878D82A}">
                    <a16:rowId xmlns:a16="http://schemas.microsoft.com/office/drawing/2014/main" val="3629199773"/>
                  </a:ext>
                </a:extLst>
              </a:tr>
            </a:tbl>
          </a:graphicData>
        </a:graphic>
      </p:graphicFrame>
      <p:sp>
        <p:nvSpPr>
          <p:cNvPr id="33" name="Rectángulo 32">
            <a:extLst>
              <a:ext uri="{FF2B5EF4-FFF2-40B4-BE49-F238E27FC236}">
                <a16:creationId xmlns:a16="http://schemas.microsoft.com/office/drawing/2014/main" id="{50A81FA3-B4BF-2DD8-464F-B5B05169EF04}"/>
              </a:ext>
            </a:extLst>
          </p:cNvPr>
          <p:cNvSpPr/>
          <p:nvPr/>
        </p:nvSpPr>
        <p:spPr>
          <a:xfrm>
            <a:off x="1177226" y="6243664"/>
            <a:ext cx="2413907" cy="49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SLA Total: 15 días </a:t>
            </a:r>
            <a:endParaRPr lang="es-CL"/>
          </a:p>
        </p:txBody>
      </p:sp>
      <p:sp>
        <p:nvSpPr>
          <p:cNvPr id="34" name="CuadroTexto 33">
            <a:extLst>
              <a:ext uri="{FF2B5EF4-FFF2-40B4-BE49-F238E27FC236}">
                <a16:creationId xmlns:a16="http://schemas.microsoft.com/office/drawing/2014/main" id="{945291C7-4FB9-917B-C20E-EFF84C0C3F8D}"/>
              </a:ext>
            </a:extLst>
          </p:cNvPr>
          <p:cNvSpPr txBox="1"/>
          <p:nvPr/>
        </p:nvSpPr>
        <p:spPr>
          <a:xfrm>
            <a:off x="5041979" y="6020711"/>
            <a:ext cx="6432266" cy="461665"/>
          </a:xfrm>
          <a:prstGeom prst="rect">
            <a:avLst/>
          </a:prstGeom>
          <a:noFill/>
        </p:spPr>
        <p:txBody>
          <a:bodyPr wrap="square">
            <a:spAutoFit/>
          </a:bodyPr>
          <a:lstStyle/>
          <a:p>
            <a:pPr algn="just">
              <a:spcAft>
                <a:spcPts val="800"/>
              </a:spcAft>
            </a:pPr>
            <a:r>
              <a:rPr lang="es-CL" sz="1200" kern="100">
                <a:effectLst/>
                <a:latin typeface="Calibri" panose="020F0502020204030204" pitchFamily="34" charset="0"/>
                <a:ea typeface="Calibri" panose="020F0502020204030204" pitchFamily="34" charset="0"/>
                <a:cs typeface="Times New Roman" panose="02020603050405020304" pitchFamily="18" charset="0"/>
              </a:rPr>
              <a:t>Los representantes de la escuela y/o secretario académico y/ o rol asignado al caso,   </a:t>
            </a:r>
            <a:r>
              <a:rPr lang="es-CL" sz="1200" kern="100">
                <a:latin typeface="Calibri" panose="020F0502020204030204" pitchFamily="34" charset="0"/>
                <a:ea typeface="Calibri" panose="020F0502020204030204" pitchFamily="34" charset="0"/>
                <a:cs typeface="Times New Roman" panose="02020603050405020304" pitchFamily="18" charset="0"/>
              </a:rPr>
              <a:t>r</a:t>
            </a:r>
            <a:r>
              <a:rPr lang="es-CL" sz="1200" kern="100">
                <a:effectLst/>
                <a:latin typeface="Calibri" panose="020F0502020204030204" pitchFamily="34" charset="0"/>
                <a:ea typeface="Calibri" panose="020F0502020204030204" pitchFamily="34" charset="0"/>
                <a:cs typeface="Times New Roman" panose="02020603050405020304" pitchFamily="18" charset="0"/>
              </a:rPr>
              <a:t>ealizan el estudio de congruencia y posterior derivan al director para aprobación/rechazo de convalidación. </a:t>
            </a:r>
          </a:p>
        </p:txBody>
      </p:sp>
      <p:sp>
        <p:nvSpPr>
          <p:cNvPr id="35" name="Botón de acción: ir hacia delante o siguiente 34">
            <a:hlinkClick r:id="rId3" action="ppaction://hlinksldjump" highlightClick="1"/>
            <a:extLst>
              <a:ext uri="{FF2B5EF4-FFF2-40B4-BE49-F238E27FC236}">
                <a16:creationId xmlns:a16="http://schemas.microsoft.com/office/drawing/2014/main" id="{DDB0B71B-3EF9-19E8-8D01-5BC02322488E}"/>
              </a:ext>
            </a:extLst>
          </p:cNvPr>
          <p:cNvSpPr/>
          <p:nvPr/>
        </p:nvSpPr>
        <p:spPr>
          <a:xfrm>
            <a:off x="11553990" y="6288929"/>
            <a:ext cx="418641" cy="380717"/>
          </a:xfrm>
          <a:prstGeom prst="actionButtonForwardNex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Imagen 2">
            <a:extLst>
              <a:ext uri="{FF2B5EF4-FFF2-40B4-BE49-F238E27FC236}">
                <a16:creationId xmlns:a16="http://schemas.microsoft.com/office/drawing/2014/main" id="{862618A0-1C71-6881-8F79-0AF233C56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6716"/>
            <a:ext cx="12192001" cy="1038225"/>
          </a:xfrm>
          <a:prstGeom prst="rect">
            <a:avLst/>
          </a:prstGeom>
          <a:noFill/>
          <a:extLst>
            <a:ext uri="{909E8E84-426E-40DD-AFC4-6F175D3DCCD1}">
              <a14:hiddenFill xmlns:a14="http://schemas.microsoft.com/office/drawing/2010/main">
                <a:solidFill>
                  <a:srgbClr val="FFFFFF"/>
                </a:solidFill>
              </a14:hiddenFill>
            </a:ext>
          </a:extLst>
        </p:spPr>
      </p:pic>
      <p:sp>
        <p:nvSpPr>
          <p:cNvPr id="39" name="Título 38">
            <a:extLst>
              <a:ext uri="{FF2B5EF4-FFF2-40B4-BE49-F238E27FC236}">
                <a16:creationId xmlns:a16="http://schemas.microsoft.com/office/drawing/2014/main" id="{D18BB864-6670-5EE6-1AE5-C0C6FA612010}"/>
              </a:ext>
            </a:extLst>
          </p:cNvPr>
          <p:cNvSpPr>
            <a:spLocks noGrp="1"/>
          </p:cNvSpPr>
          <p:nvPr>
            <p:ph type="title"/>
          </p:nvPr>
        </p:nvSpPr>
        <p:spPr>
          <a:xfrm>
            <a:off x="320452" y="-57557"/>
            <a:ext cx="10515600" cy="1154532"/>
          </a:xfrm>
        </p:spPr>
        <p:txBody>
          <a:bodyPr>
            <a:normAutofit/>
          </a:bodyPr>
          <a:lstStyle/>
          <a:p>
            <a:r>
              <a:rPr lang="es-ES" sz="3600" b="0" dirty="0">
                <a:solidFill>
                  <a:schemeClr val="bg1"/>
                </a:solidFill>
                <a:latin typeface="Impact" panose="020B0806030902050204" pitchFamily="34" charset="0"/>
              </a:rPr>
              <a:t>Flujo </a:t>
            </a:r>
            <a:br>
              <a:rPr lang="es-ES" sz="3600" b="0" dirty="0">
                <a:solidFill>
                  <a:schemeClr val="bg1"/>
                </a:solidFill>
                <a:latin typeface="Impact" panose="020B0806030902050204" pitchFamily="34" charset="0"/>
              </a:rPr>
            </a:br>
            <a:r>
              <a:rPr lang="es-ES" sz="1900" b="0" dirty="0">
                <a:solidFill>
                  <a:schemeClr val="bg1"/>
                </a:solidFill>
                <a:latin typeface="Impact" panose="020B0806030902050204" pitchFamily="34" charset="0"/>
              </a:rPr>
              <a:t>Convalidación Estudiante regular</a:t>
            </a:r>
            <a:endParaRPr lang="es-CL" sz="1900" b="0" dirty="0">
              <a:solidFill>
                <a:schemeClr val="bg1"/>
              </a:solidFill>
              <a:latin typeface="Impact" panose="020B0806030902050204" pitchFamily="34" charset="0"/>
            </a:endParaRPr>
          </a:p>
        </p:txBody>
      </p:sp>
      <p:pic>
        <p:nvPicPr>
          <p:cNvPr id="40" name="Imagen 4">
            <a:extLst>
              <a:ext uri="{FF2B5EF4-FFF2-40B4-BE49-F238E27FC236}">
                <a16:creationId xmlns:a16="http://schemas.microsoft.com/office/drawing/2014/main" id="{A7A60160-E074-D49B-A8F4-E42B3F17E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1888820-0977-2A53-3986-08FAED8DF0F3}"/>
              </a:ext>
            </a:extLst>
          </p:cNvPr>
          <p:cNvSpPr txBox="1"/>
          <p:nvPr/>
        </p:nvSpPr>
        <p:spPr>
          <a:xfrm>
            <a:off x="178102" y="1119322"/>
            <a:ext cx="11687478" cy="328360"/>
          </a:xfrm>
          <a:prstGeom prst="rect">
            <a:avLst/>
          </a:prstGeom>
          <a:noFill/>
        </p:spPr>
        <p:txBody>
          <a:bodyPr wrap="square">
            <a:spAutoFit/>
          </a:bodyPr>
          <a:lstStyle/>
          <a:p>
            <a:pPr algn="just">
              <a:lnSpc>
                <a:spcPct val="107000"/>
              </a:lnSpc>
              <a:spcAft>
                <a:spcPts val="800"/>
              </a:spcAft>
            </a:pP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Se define un </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SLA de 15 días</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 desde que estudiante solicita convalidación en Gestiona tu Caso hasta que se entrega respuesta de su solicitud. </a:t>
            </a:r>
          </a:p>
        </p:txBody>
      </p:sp>
      <p:sp>
        <p:nvSpPr>
          <p:cNvPr id="2" name="Rectángulo 1">
            <a:extLst>
              <a:ext uri="{FF2B5EF4-FFF2-40B4-BE49-F238E27FC236}">
                <a16:creationId xmlns:a16="http://schemas.microsoft.com/office/drawing/2014/main" id="{59B36EDD-8D01-D3F0-316B-4E7EE7546106}"/>
              </a:ext>
            </a:extLst>
          </p:cNvPr>
          <p:cNvSpPr/>
          <p:nvPr/>
        </p:nvSpPr>
        <p:spPr>
          <a:xfrm>
            <a:off x="4797447" y="1951314"/>
            <a:ext cx="902385" cy="1322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D56A8E2C-1E81-CDAC-F347-521B92D4A536}"/>
              </a:ext>
            </a:extLst>
          </p:cNvPr>
          <p:cNvSpPr/>
          <p:nvPr/>
        </p:nvSpPr>
        <p:spPr>
          <a:xfrm>
            <a:off x="8855099" y="1951314"/>
            <a:ext cx="1180446" cy="1322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Diagrama de flujo: conector 3">
            <a:extLst>
              <a:ext uri="{FF2B5EF4-FFF2-40B4-BE49-F238E27FC236}">
                <a16:creationId xmlns:a16="http://schemas.microsoft.com/office/drawing/2014/main" id="{35B3F920-A8A4-5C55-9D03-36CB82CFE592}"/>
              </a:ext>
            </a:extLst>
          </p:cNvPr>
          <p:cNvSpPr/>
          <p:nvPr/>
        </p:nvSpPr>
        <p:spPr>
          <a:xfrm>
            <a:off x="4611304" y="5299639"/>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5" name="CuadroTexto 4">
            <a:extLst>
              <a:ext uri="{FF2B5EF4-FFF2-40B4-BE49-F238E27FC236}">
                <a16:creationId xmlns:a16="http://schemas.microsoft.com/office/drawing/2014/main" id="{5A5B48EC-BF18-FD6D-4A04-FEB973867B3D}"/>
              </a:ext>
            </a:extLst>
          </p:cNvPr>
          <p:cNvSpPr txBox="1"/>
          <p:nvPr/>
        </p:nvSpPr>
        <p:spPr>
          <a:xfrm>
            <a:off x="5002193" y="5144927"/>
            <a:ext cx="6551797" cy="830997"/>
          </a:xfrm>
          <a:prstGeom prst="rect">
            <a:avLst/>
          </a:prstGeom>
          <a:noFill/>
        </p:spPr>
        <p:txBody>
          <a:bodyPr wrap="square">
            <a:spAutoFit/>
          </a:bodyPr>
          <a:lstStyle/>
          <a:p>
            <a:pPr algn="just">
              <a:spcAft>
                <a:spcPts val="800"/>
              </a:spcAft>
            </a:pPr>
            <a:r>
              <a:rPr lang="es-CL" sz="1200" kern="100" dirty="0">
                <a:latin typeface="Calibri" panose="020F0502020204030204" pitchFamily="34" charset="0"/>
                <a:cs typeface="Times New Roman" panose="02020603050405020304" pitchFamily="18" charset="0"/>
              </a:rPr>
              <a:t>Si la documentación presentada por el estudiante no es correcta, SSAA notifica por correo al estudiante brindando 48hrs para corregir, en caso contrario se cierra el caso. De la misma forma si la escuela detecta error en la documentación, devuelve el caso a través de CRM al coordinador de SSAA que envío el caso, incorporando en resolución interna sus observaciones.</a:t>
            </a:r>
          </a:p>
        </p:txBody>
      </p:sp>
      <p:sp>
        <p:nvSpPr>
          <p:cNvPr id="8" name="Diagrama de flujo: conector 7">
            <a:extLst>
              <a:ext uri="{FF2B5EF4-FFF2-40B4-BE49-F238E27FC236}">
                <a16:creationId xmlns:a16="http://schemas.microsoft.com/office/drawing/2014/main" id="{D90F74DB-A744-976A-60B0-203972EBE77D}"/>
              </a:ext>
            </a:extLst>
          </p:cNvPr>
          <p:cNvSpPr/>
          <p:nvPr/>
        </p:nvSpPr>
        <p:spPr>
          <a:xfrm>
            <a:off x="6255181" y="2481938"/>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Tree>
    <p:extLst>
      <p:ext uri="{BB962C8B-B14F-4D97-AF65-F5344CB8AC3E}">
        <p14:creationId xmlns:p14="http://schemas.microsoft.com/office/powerpoint/2010/main" val="71549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D20869D1-6B43-9C1F-C270-10D8117FC637}"/>
              </a:ext>
            </a:extLst>
          </p:cNvPr>
          <p:cNvSpPr/>
          <p:nvPr/>
        </p:nvSpPr>
        <p:spPr>
          <a:xfrm>
            <a:off x="-2" y="6048643"/>
            <a:ext cx="2117560" cy="881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Rectángulo 27">
            <a:extLst>
              <a:ext uri="{FF2B5EF4-FFF2-40B4-BE49-F238E27FC236}">
                <a16:creationId xmlns:a16="http://schemas.microsoft.com/office/drawing/2014/main" id="{F7176EB6-9FA4-9B65-2A1E-7F837B95B1FB}"/>
              </a:ext>
            </a:extLst>
          </p:cNvPr>
          <p:cNvSpPr/>
          <p:nvPr/>
        </p:nvSpPr>
        <p:spPr>
          <a:xfrm>
            <a:off x="0" y="982875"/>
            <a:ext cx="1737360" cy="483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050" name="Picture 2">
            <a:extLst>
              <a:ext uri="{FF2B5EF4-FFF2-40B4-BE49-F238E27FC236}">
                <a16:creationId xmlns:a16="http://schemas.microsoft.com/office/drawing/2014/main" id="{7A00A078-01B1-A1A8-C3DB-8FDF1DBAA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980" y="1159261"/>
            <a:ext cx="7056865" cy="3361792"/>
          </a:xfrm>
          <a:prstGeom prst="rect">
            <a:avLst/>
          </a:prstGeom>
          <a:noFill/>
          <a:extLst>
            <a:ext uri="{909E8E84-426E-40DD-AFC4-6F175D3DCCD1}">
              <a14:hiddenFill xmlns:a14="http://schemas.microsoft.com/office/drawing/2010/main">
                <a:solidFill>
                  <a:srgbClr val="FFFFFF"/>
                </a:solidFill>
              </a14:hiddenFill>
            </a:ext>
          </a:extLst>
        </p:spPr>
      </p:pic>
      <p:sp>
        <p:nvSpPr>
          <p:cNvPr id="16" name="Diagrama de flujo: conector 15">
            <a:extLst>
              <a:ext uri="{FF2B5EF4-FFF2-40B4-BE49-F238E27FC236}">
                <a16:creationId xmlns:a16="http://schemas.microsoft.com/office/drawing/2014/main" id="{0CA2016B-CD60-368F-C940-DC1FF6643B0F}"/>
              </a:ext>
            </a:extLst>
          </p:cNvPr>
          <p:cNvSpPr/>
          <p:nvPr/>
        </p:nvSpPr>
        <p:spPr>
          <a:xfrm>
            <a:off x="5990576" y="254530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17" name="Diagrama de flujo: conector 16">
            <a:extLst>
              <a:ext uri="{FF2B5EF4-FFF2-40B4-BE49-F238E27FC236}">
                <a16:creationId xmlns:a16="http://schemas.microsoft.com/office/drawing/2014/main" id="{B14EDDA1-57AE-070E-1806-F67BB4FFF55F}"/>
              </a:ext>
            </a:extLst>
          </p:cNvPr>
          <p:cNvSpPr/>
          <p:nvPr/>
        </p:nvSpPr>
        <p:spPr>
          <a:xfrm>
            <a:off x="4606293" y="4401074"/>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a:t>
            </a:r>
            <a:endParaRPr lang="es-CL"/>
          </a:p>
        </p:txBody>
      </p:sp>
      <p:sp>
        <p:nvSpPr>
          <p:cNvPr id="22" name="Diagrama de flujo: conector 21">
            <a:extLst>
              <a:ext uri="{FF2B5EF4-FFF2-40B4-BE49-F238E27FC236}">
                <a16:creationId xmlns:a16="http://schemas.microsoft.com/office/drawing/2014/main" id="{F22B5239-11EF-92F4-8489-729C61DB0B1D}"/>
              </a:ext>
            </a:extLst>
          </p:cNvPr>
          <p:cNvSpPr/>
          <p:nvPr/>
        </p:nvSpPr>
        <p:spPr>
          <a:xfrm>
            <a:off x="7729361" y="2521012"/>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3</a:t>
            </a:r>
            <a:endParaRPr lang="es-CL"/>
          </a:p>
        </p:txBody>
      </p:sp>
      <p:sp>
        <p:nvSpPr>
          <p:cNvPr id="23" name="Diagrama de flujo: conector 22">
            <a:extLst>
              <a:ext uri="{FF2B5EF4-FFF2-40B4-BE49-F238E27FC236}">
                <a16:creationId xmlns:a16="http://schemas.microsoft.com/office/drawing/2014/main" id="{2FB916B1-A65E-63C9-01CB-C24ED56FDBF7}"/>
              </a:ext>
            </a:extLst>
          </p:cNvPr>
          <p:cNvSpPr/>
          <p:nvPr/>
        </p:nvSpPr>
        <p:spPr>
          <a:xfrm>
            <a:off x="4606293" y="5508939"/>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3</a:t>
            </a:r>
            <a:endParaRPr lang="es-CL"/>
          </a:p>
        </p:txBody>
      </p:sp>
      <p:sp>
        <p:nvSpPr>
          <p:cNvPr id="33" name="Rectángulo 32">
            <a:extLst>
              <a:ext uri="{FF2B5EF4-FFF2-40B4-BE49-F238E27FC236}">
                <a16:creationId xmlns:a16="http://schemas.microsoft.com/office/drawing/2014/main" id="{50A81FA3-B4BF-2DD8-464F-B5B05169EF04}"/>
              </a:ext>
            </a:extLst>
          </p:cNvPr>
          <p:cNvSpPr/>
          <p:nvPr/>
        </p:nvSpPr>
        <p:spPr>
          <a:xfrm>
            <a:off x="1139451" y="6302474"/>
            <a:ext cx="2413907" cy="495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SLA Total: 15 días </a:t>
            </a:r>
            <a:endParaRPr lang="es-CL"/>
          </a:p>
        </p:txBody>
      </p:sp>
      <p:pic>
        <p:nvPicPr>
          <p:cNvPr id="37" name="Imagen 2">
            <a:extLst>
              <a:ext uri="{FF2B5EF4-FFF2-40B4-BE49-F238E27FC236}">
                <a16:creationId xmlns:a16="http://schemas.microsoft.com/office/drawing/2014/main" id="{862618A0-1C71-6881-8F79-0AF233C56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6715"/>
            <a:ext cx="12192001" cy="999590"/>
          </a:xfrm>
          <a:prstGeom prst="rect">
            <a:avLst/>
          </a:prstGeom>
          <a:noFill/>
          <a:extLst>
            <a:ext uri="{909E8E84-426E-40DD-AFC4-6F175D3DCCD1}">
              <a14:hiddenFill xmlns:a14="http://schemas.microsoft.com/office/drawing/2010/main">
                <a:solidFill>
                  <a:srgbClr val="FFFFFF"/>
                </a:solidFill>
              </a14:hiddenFill>
            </a:ext>
          </a:extLst>
        </p:spPr>
      </p:pic>
      <p:sp>
        <p:nvSpPr>
          <p:cNvPr id="39" name="Título 38">
            <a:extLst>
              <a:ext uri="{FF2B5EF4-FFF2-40B4-BE49-F238E27FC236}">
                <a16:creationId xmlns:a16="http://schemas.microsoft.com/office/drawing/2014/main" id="{D18BB864-6670-5EE6-1AE5-C0C6FA612010}"/>
              </a:ext>
            </a:extLst>
          </p:cNvPr>
          <p:cNvSpPr>
            <a:spLocks noGrp="1"/>
          </p:cNvSpPr>
          <p:nvPr>
            <p:ph type="title"/>
          </p:nvPr>
        </p:nvSpPr>
        <p:spPr>
          <a:xfrm>
            <a:off x="320452" y="-57557"/>
            <a:ext cx="10515600" cy="1154532"/>
          </a:xfrm>
        </p:spPr>
        <p:txBody>
          <a:bodyPr>
            <a:normAutofit/>
          </a:bodyPr>
          <a:lstStyle/>
          <a:p>
            <a:r>
              <a:rPr lang="es-ES" sz="3600" b="0" dirty="0">
                <a:solidFill>
                  <a:schemeClr val="bg1"/>
                </a:solidFill>
                <a:latin typeface="Impact" panose="020B0806030902050204" pitchFamily="34" charset="0"/>
              </a:rPr>
              <a:t>Flujo</a:t>
            </a:r>
            <a:br>
              <a:rPr lang="es-ES" sz="3600" b="0" dirty="0">
                <a:solidFill>
                  <a:schemeClr val="bg1"/>
                </a:solidFill>
                <a:latin typeface="Impact" panose="020B0806030902050204" pitchFamily="34" charset="0"/>
              </a:rPr>
            </a:br>
            <a:r>
              <a:rPr lang="es-ES" sz="1900" b="0" dirty="0">
                <a:solidFill>
                  <a:schemeClr val="bg1"/>
                </a:solidFill>
                <a:latin typeface="Impact" panose="020B0806030902050204" pitchFamily="34" charset="0"/>
              </a:rPr>
              <a:t>Convalidación Postulante</a:t>
            </a:r>
            <a:endParaRPr lang="es-CL" sz="1900" b="0" dirty="0">
              <a:solidFill>
                <a:schemeClr val="bg1"/>
              </a:solidFill>
              <a:latin typeface="Impact" panose="020B0806030902050204" pitchFamily="34" charset="0"/>
            </a:endParaRPr>
          </a:p>
        </p:txBody>
      </p:sp>
      <p:pic>
        <p:nvPicPr>
          <p:cNvPr id="40" name="Imagen 4">
            <a:extLst>
              <a:ext uri="{FF2B5EF4-FFF2-40B4-BE49-F238E27FC236}">
                <a16:creationId xmlns:a16="http://schemas.microsoft.com/office/drawing/2014/main" id="{A7A60160-E074-D49B-A8F4-E42B3F17E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a:extLst>
              <a:ext uri="{FF2B5EF4-FFF2-40B4-BE49-F238E27FC236}">
                <a16:creationId xmlns:a16="http://schemas.microsoft.com/office/drawing/2014/main" id="{D64FFA69-A50B-1BE6-4F84-65B96C1F7E23}"/>
              </a:ext>
            </a:extLst>
          </p:cNvPr>
          <p:cNvGraphicFramePr>
            <a:graphicFrameLocks noGrp="1"/>
          </p:cNvGraphicFramePr>
          <p:nvPr>
            <p:extLst>
              <p:ext uri="{D42A27DB-BD31-4B8C-83A1-F6EECF244321}">
                <p14:modId xmlns:p14="http://schemas.microsoft.com/office/powerpoint/2010/main" val="2285706241"/>
              </p:ext>
            </p:extLst>
          </p:nvPr>
        </p:nvGraphicFramePr>
        <p:xfrm>
          <a:off x="155131" y="1472346"/>
          <a:ext cx="4308957" cy="4612231"/>
        </p:xfrm>
        <a:graphic>
          <a:graphicData uri="http://schemas.openxmlformats.org/drawingml/2006/table">
            <a:tbl>
              <a:tblPr>
                <a:tableStyleId>{5C22544A-7EE6-4342-B048-85BDC9FD1C3A}</a:tableStyleId>
              </a:tblPr>
              <a:tblGrid>
                <a:gridCol w="1838153">
                  <a:extLst>
                    <a:ext uri="{9D8B030D-6E8A-4147-A177-3AD203B41FA5}">
                      <a16:colId xmlns:a16="http://schemas.microsoft.com/office/drawing/2014/main" val="1615548712"/>
                    </a:ext>
                  </a:extLst>
                </a:gridCol>
                <a:gridCol w="1364450">
                  <a:extLst>
                    <a:ext uri="{9D8B030D-6E8A-4147-A177-3AD203B41FA5}">
                      <a16:colId xmlns:a16="http://schemas.microsoft.com/office/drawing/2014/main" val="1860096468"/>
                    </a:ext>
                  </a:extLst>
                </a:gridCol>
                <a:gridCol w="1106354">
                  <a:extLst>
                    <a:ext uri="{9D8B030D-6E8A-4147-A177-3AD203B41FA5}">
                      <a16:colId xmlns:a16="http://schemas.microsoft.com/office/drawing/2014/main" val="2335060403"/>
                    </a:ext>
                  </a:extLst>
                </a:gridCol>
              </a:tblGrid>
              <a:tr h="394018">
                <a:tc>
                  <a:txBody>
                    <a:bodyPr/>
                    <a:lstStyle/>
                    <a:p>
                      <a:pPr algn="ctr">
                        <a:lnSpc>
                          <a:spcPct val="115000"/>
                        </a:lnSpc>
                        <a:spcAft>
                          <a:spcPts val="800"/>
                        </a:spcAft>
                      </a:pPr>
                      <a:r>
                        <a:rPr lang="en-U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Actividad</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Responsable</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tc>
                  <a:txBody>
                    <a:bodyPr/>
                    <a:lstStyle/>
                    <a:p>
                      <a:pPr algn="ctr" hangingPunct="0">
                        <a:lnSpc>
                          <a:spcPct val="115000"/>
                        </a:lnSpc>
                        <a:spcBef>
                          <a:spcPts val="300"/>
                        </a:spcBef>
                        <a:spcAft>
                          <a:spcPts val="300"/>
                        </a:spcAft>
                      </a:pPr>
                      <a:r>
                        <a:rPr lang="es-ES"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SLA de atención</a:t>
                      </a:r>
                      <a:endParaRPr lang="es-CL" sz="12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solidFill>
                      <a:schemeClr val="accent2"/>
                    </a:solidFill>
                  </a:tcPr>
                </a:tc>
                <a:extLst>
                  <a:ext uri="{0D108BD9-81ED-4DB2-BD59-A6C34878D82A}">
                    <a16:rowId xmlns:a16="http://schemas.microsoft.com/office/drawing/2014/main" val="340588748"/>
                  </a:ext>
                </a:extLst>
              </a:tr>
              <a:tr h="534858">
                <a:tc>
                  <a:txBody>
                    <a:bodyPr/>
                    <a:lstStyle/>
                    <a:p>
                      <a:pPr>
                        <a:lnSpc>
                          <a:spcPct val="115000"/>
                        </a:lnSpc>
                        <a:spcAft>
                          <a:spcPts val="800"/>
                        </a:spcAft>
                      </a:pPr>
                      <a:r>
                        <a:rPr lang="en-US" sz="1200" kern="100" dirty="0" err="1">
                          <a:effectLst/>
                          <a:latin typeface="Calibri" panose="020F0502020204030204" pitchFamily="34" charset="0"/>
                          <a:ea typeface="Calibri" panose="020F0502020204030204" pitchFamily="34" charset="0"/>
                          <a:cs typeface="Calibri" panose="020F0502020204030204" pitchFamily="34" charset="0"/>
                        </a:rPr>
                        <a:t>Creación</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caso</a:t>
                      </a:r>
                      <a:r>
                        <a:rPr lang="en-US" sz="1200" kern="100" dirty="0">
                          <a:effectLst/>
                          <a:latin typeface="Calibri" panose="020F0502020204030204" pitchFamily="34" charset="0"/>
                          <a:ea typeface="Calibri" panose="020F0502020204030204" pitchFamily="34" charset="0"/>
                          <a:cs typeface="Calibri" panose="020F0502020204030204" pitchFamily="34" charset="0"/>
                        </a:rPr>
                        <a:t> principal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en</a:t>
                      </a:r>
                      <a:r>
                        <a:rPr lang="en-US" sz="1200" kern="100" dirty="0">
                          <a:effectLst/>
                          <a:latin typeface="Calibri" panose="020F0502020204030204" pitchFamily="34" charset="0"/>
                          <a:ea typeface="Calibri" panose="020F0502020204030204" pitchFamily="34" charset="0"/>
                          <a:cs typeface="Calibri" panose="020F0502020204030204" pitchFamily="34" charset="0"/>
                        </a:rPr>
                        <a:t> CRM</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Ejecutivo Admisión</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4219892904"/>
                  </a:ext>
                </a:extLst>
              </a:tr>
              <a:tr h="596972">
                <a:tc>
                  <a:txBody>
                    <a:bodyPr/>
                    <a:lstStyle/>
                    <a:p>
                      <a:pPr>
                        <a:lnSpc>
                          <a:spcPct val="115000"/>
                        </a:lnSpc>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Validar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documentos</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crear</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casos</a:t>
                      </a: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secundarios</a:t>
                      </a:r>
                      <a:r>
                        <a:rPr lang="en-US" sz="1200" kern="100" dirty="0">
                          <a:effectLst/>
                          <a:latin typeface="Calibri" panose="020F0502020204030204" pitchFamily="34" charset="0"/>
                          <a:ea typeface="Calibri" panose="020F0502020204030204" pitchFamily="34" charset="0"/>
                          <a:cs typeface="Calibri" panose="020F0502020204030204" pitchFamily="34" charset="0"/>
                        </a:rPr>
                        <a:t> y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derivar</a:t>
                      </a:r>
                      <a:r>
                        <a:rPr lang="en-US" sz="1200" kern="100" dirty="0">
                          <a:effectLst/>
                          <a:latin typeface="Calibri" panose="020F0502020204030204" pitchFamily="34" charset="0"/>
                          <a:ea typeface="Calibri" panose="020F0502020204030204" pitchFamily="34" charset="0"/>
                          <a:cs typeface="Calibri" panose="020F0502020204030204" pitchFamily="34" charset="0"/>
                        </a:rPr>
                        <a:t> a Carrera /Departamento</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3 días </a:t>
                      </a:r>
                      <a:r>
                        <a:rPr lang="en-US" sz="1200" kern="100" dirty="0" err="1">
                          <a:effectLst/>
                          <a:latin typeface="Calibri" panose="020F0502020204030204" pitchFamily="34" charset="0"/>
                          <a:ea typeface="Calibri" panose="020F0502020204030204" pitchFamily="34" charset="0"/>
                          <a:cs typeface="Calibri" panose="020F0502020204030204" pitchFamily="34" charset="0"/>
                        </a:rPr>
                        <a:t>laborales</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95915409"/>
                  </a:ext>
                </a:extLst>
              </a:tr>
              <a:tr h="534858">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Analizar Convalidaciones (estudio de congruencia)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Equipo GOA/ Departamento</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3 días laborales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2064637937"/>
                  </a:ext>
                </a:extLst>
              </a:tr>
              <a:tr h="534858">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Aprobar/Rechazar convalidaciones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Director Carrera / Departamento</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3469958039"/>
                  </a:ext>
                </a:extLst>
              </a:tr>
              <a:tr h="534858">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Consolidar Convalidaciones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Servicios Académicos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929911847"/>
                  </a:ext>
                </a:extLst>
              </a:tr>
              <a:tr h="534858">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Adjuntar propuesta horaria y derivar caso a Admisión</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Equipo Escuela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2 días laborales</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3286685859"/>
                  </a:ext>
                </a:extLst>
              </a:tr>
              <a:tr h="376161">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Cierre caso en CRM </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SSAA</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3695531175"/>
                  </a:ext>
                </a:extLst>
              </a:tr>
              <a:tr h="534858">
                <a:tc>
                  <a:txBody>
                    <a:bodyPr/>
                    <a:lstStyle/>
                    <a:p>
                      <a:pPr>
                        <a:lnSpc>
                          <a:spcPct val="115000"/>
                        </a:lnSpc>
                        <a:spcBef>
                          <a:spcPts val="300"/>
                        </a:spcBef>
                        <a:spcAft>
                          <a:spcPts val="300"/>
                        </a:spcAft>
                      </a:pPr>
                      <a:r>
                        <a:rPr lang="en-US" sz="1200" kern="100">
                          <a:effectLst/>
                          <a:latin typeface="Calibri" panose="020F0502020204030204" pitchFamily="34" charset="0"/>
                          <a:ea typeface="Calibri" panose="020F0502020204030204" pitchFamily="34" charset="0"/>
                          <a:cs typeface="Calibri" panose="020F0502020204030204" pitchFamily="34" charset="0"/>
                        </a:rPr>
                        <a:t>Respuesta Postulante</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a:effectLst/>
                          <a:latin typeface="Calibri" panose="020F0502020204030204" pitchFamily="34" charset="0"/>
                          <a:ea typeface="Calibri" panose="020F0502020204030204" pitchFamily="34" charset="0"/>
                          <a:cs typeface="Calibri" panose="020F0502020204030204" pitchFamily="34" charset="0"/>
                        </a:rPr>
                        <a:t>Admisión</a:t>
                      </a:r>
                      <a:endParaRPr lang="es-CL" sz="1200" kern="10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tc>
                  <a:txBody>
                    <a:bodyPr/>
                    <a:lstStyle/>
                    <a:p>
                      <a:pPr algn="l" hangingPunct="0">
                        <a:lnSpc>
                          <a:spcPct val="115000"/>
                        </a:lnSpc>
                        <a:spcBef>
                          <a:spcPts val="300"/>
                        </a:spcBef>
                        <a:spcAft>
                          <a:spcPts val="300"/>
                        </a:spcAft>
                      </a:pPr>
                      <a:r>
                        <a:rPr lang="es-ES" sz="1200" kern="100" dirty="0">
                          <a:effectLst/>
                          <a:latin typeface="Calibri" panose="020F0502020204030204" pitchFamily="34" charset="0"/>
                          <a:ea typeface="Calibri" panose="020F0502020204030204" pitchFamily="34" charset="0"/>
                          <a:cs typeface="Calibri" panose="020F0502020204030204" pitchFamily="34" charset="0"/>
                        </a:rPr>
                        <a:t>1 día laboral</a:t>
                      </a:r>
                      <a:endParaRPr lang="es-CL" sz="1200" kern="100" dirty="0">
                        <a:effectLst/>
                        <a:latin typeface="Calibri" panose="020F0502020204030204" pitchFamily="34" charset="0"/>
                        <a:ea typeface="Calibri" panose="020F0502020204030204" pitchFamily="34" charset="0"/>
                        <a:cs typeface="Calibri" panose="020F0502020204030204" pitchFamily="34" charset="0"/>
                      </a:endParaRPr>
                    </a:p>
                  </a:txBody>
                  <a:tcPr marL="67235" marR="67235" marT="0" marB="0"/>
                </a:tc>
                <a:extLst>
                  <a:ext uri="{0D108BD9-81ED-4DB2-BD59-A6C34878D82A}">
                    <a16:rowId xmlns:a16="http://schemas.microsoft.com/office/drawing/2014/main" val="2970137325"/>
                  </a:ext>
                </a:extLst>
              </a:tr>
            </a:tbl>
          </a:graphicData>
        </a:graphic>
      </p:graphicFrame>
      <p:sp>
        <p:nvSpPr>
          <p:cNvPr id="9" name="Rectangle 2">
            <a:extLst>
              <a:ext uri="{FF2B5EF4-FFF2-40B4-BE49-F238E27FC236}">
                <a16:creationId xmlns:a16="http://schemas.microsoft.com/office/drawing/2014/main" id="{358052D7-2E04-CDB2-25B4-1BD619767C4C}"/>
              </a:ext>
            </a:extLst>
          </p:cNvPr>
          <p:cNvSpPr>
            <a:spLocks noChangeArrowheads="1"/>
          </p:cNvSpPr>
          <p:nvPr/>
        </p:nvSpPr>
        <p:spPr bwMode="auto">
          <a:xfrm>
            <a:off x="-3410945" y="161543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12" name="Rectángulo 11">
            <a:extLst>
              <a:ext uri="{FF2B5EF4-FFF2-40B4-BE49-F238E27FC236}">
                <a16:creationId xmlns:a16="http://schemas.microsoft.com/office/drawing/2014/main" id="{52ED0113-8003-525F-D068-63D680F5518F}"/>
              </a:ext>
            </a:extLst>
          </p:cNvPr>
          <p:cNvSpPr/>
          <p:nvPr/>
        </p:nvSpPr>
        <p:spPr>
          <a:xfrm>
            <a:off x="4865656" y="2955355"/>
            <a:ext cx="902385" cy="1322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Rectángulo 14">
            <a:extLst>
              <a:ext uri="{FF2B5EF4-FFF2-40B4-BE49-F238E27FC236}">
                <a16:creationId xmlns:a16="http://schemas.microsoft.com/office/drawing/2014/main" id="{CC781AB4-6359-F677-5064-6876B02E9E68}"/>
              </a:ext>
            </a:extLst>
          </p:cNvPr>
          <p:cNvSpPr/>
          <p:nvPr/>
        </p:nvSpPr>
        <p:spPr>
          <a:xfrm>
            <a:off x="10124501" y="1508469"/>
            <a:ext cx="539827" cy="240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Equipo e</a:t>
            </a:r>
            <a:endParaRPr lang="es-CL"/>
          </a:p>
        </p:txBody>
      </p:sp>
      <p:pic>
        <p:nvPicPr>
          <p:cNvPr id="18" name="Imagen 1" descr="Diagrama&#10;&#10;Descripción generada automáticamente">
            <a:extLst>
              <a:ext uri="{FF2B5EF4-FFF2-40B4-BE49-F238E27FC236}">
                <a16:creationId xmlns:a16="http://schemas.microsoft.com/office/drawing/2014/main" id="{CD661C46-821D-C5F2-F776-206E528D9A23}"/>
              </a:ext>
            </a:extLst>
          </p:cNvPr>
          <p:cNvPicPr>
            <a:picLocks noChangeAspect="1"/>
          </p:cNvPicPr>
          <p:nvPr/>
        </p:nvPicPr>
        <p:blipFill rotWithShape="1">
          <a:blip r:embed="rId5">
            <a:extLst>
              <a:ext uri="{28A0092B-C50C-407E-A947-70E740481C1C}">
                <a14:useLocalDpi xmlns:a14="http://schemas.microsoft.com/office/drawing/2010/main" val="0"/>
              </a:ext>
            </a:extLst>
          </a:blip>
          <a:srcRect l="35468" t="10233" r="55498" b="78657"/>
          <a:stretch/>
        </p:blipFill>
        <p:spPr bwMode="auto">
          <a:xfrm>
            <a:off x="10046605" y="1413400"/>
            <a:ext cx="674036" cy="404068"/>
          </a:xfrm>
          <a:prstGeom prst="rect">
            <a:avLst/>
          </a:prstGeom>
          <a:noFill/>
        </p:spPr>
      </p:pic>
      <p:sp>
        <p:nvSpPr>
          <p:cNvPr id="19" name="Rectángulo 18">
            <a:extLst>
              <a:ext uri="{FF2B5EF4-FFF2-40B4-BE49-F238E27FC236}">
                <a16:creationId xmlns:a16="http://schemas.microsoft.com/office/drawing/2014/main" id="{E4DC3D7A-3A0F-9F00-046A-E091C14512FC}"/>
              </a:ext>
            </a:extLst>
          </p:cNvPr>
          <p:cNvSpPr/>
          <p:nvPr/>
        </p:nvSpPr>
        <p:spPr>
          <a:xfrm>
            <a:off x="9068509" y="3519512"/>
            <a:ext cx="386236" cy="14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Rectángulo 19">
            <a:extLst>
              <a:ext uri="{FF2B5EF4-FFF2-40B4-BE49-F238E27FC236}">
                <a16:creationId xmlns:a16="http://schemas.microsoft.com/office/drawing/2014/main" id="{9FFA610B-C943-4681-56C0-1C703703931A}"/>
              </a:ext>
            </a:extLst>
          </p:cNvPr>
          <p:cNvSpPr/>
          <p:nvPr/>
        </p:nvSpPr>
        <p:spPr>
          <a:xfrm>
            <a:off x="8793601" y="3779981"/>
            <a:ext cx="1183023" cy="517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a:solidFill>
                  <a:schemeClr val="tx1"/>
                </a:solidFill>
              </a:rPr>
              <a:t>Consolida convalidaciones</a:t>
            </a:r>
            <a:endParaRPr lang="es-CL" sz="800">
              <a:solidFill>
                <a:schemeClr val="tx1"/>
              </a:solidFill>
            </a:endParaRPr>
          </a:p>
        </p:txBody>
      </p:sp>
      <p:sp>
        <p:nvSpPr>
          <p:cNvPr id="24" name="Rectángulo 23">
            <a:extLst>
              <a:ext uri="{FF2B5EF4-FFF2-40B4-BE49-F238E27FC236}">
                <a16:creationId xmlns:a16="http://schemas.microsoft.com/office/drawing/2014/main" id="{E02BDEDB-6E7A-DE09-8187-5A189BE81C45}"/>
              </a:ext>
            </a:extLst>
          </p:cNvPr>
          <p:cNvSpPr/>
          <p:nvPr/>
        </p:nvSpPr>
        <p:spPr>
          <a:xfrm>
            <a:off x="10075720" y="3631305"/>
            <a:ext cx="674036" cy="517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a:solidFill>
                  <a:schemeClr val="tx1"/>
                </a:solidFill>
              </a:rPr>
              <a:t>Propuesta horaria </a:t>
            </a:r>
            <a:endParaRPr lang="es-CL" sz="800">
              <a:solidFill>
                <a:schemeClr val="tx1"/>
              </a:solidFill>
            </a:endParaRPr>
          </a:p>
        </p:txBody>
      </p:sp>
      <p:sp>
        <p:nvSpPr>
          <p:cNvPr id="25" name="Diagrama de flujo: conector 24">
            <a:extLst>
              <a:ext uri="{FF2B5EF4-FFF2-40B4-BE49-F238E27FC236}">
                <a16:creationId xmlns:a16="http://schemas.microsoft.com/office/drawing/2014/main" id="{4E61D501-913B-527E-DF4D-F25332FDB27D}"/>
              </a:ext>
            </a:extLst>
          </p:cNvPr>
          <p:cNvSpPr/>
          <p:nvPr/>
        </p:nvSpPr>
        <p:spPr>
          <a:xfrm>
            <a:off x="10226595" y="2711271"/>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5</a:t>
            </a:r>
            <a:endParaRPr lang="es-CL"/>
          </a:p>
        </p:txBody>
      </p:sp>
      <p:sp>
        <p:nvSpPr>
          <p:cNvPr id="26" name="Diagrama de flujo: conector 25">
            <a:extLst>
              <a:ext uri="{FF2B5EF4-FFF2-40B4-BE49-F238E27FC236}">
                <a16:creationId xmlns:a16="http://schemas.microsoft.com/office/drawing/2014/main" id="{72E38B7E-5F09-E687-6DBF-CE0709F41464}"/>
              </a:ext>
            </a:extLst>
          </p:cNvPr>
          <p:cNvSpPr/>
          <p:nvPr/>
        </p:nvSpPr>
        <p:spPr>
          <a:xfrm>
            <a:off x="4604229" y="5999009"/>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4</a:t>
            </a:r>
            <a:endParaRPr lang="es-CL"/>
          </a:p>
        </p:txBody>
      </p:sp>
      <p:sp>
        <p:nvSpPr>
          <p:cNvPr id="27" name="Diagrama de flujo: conector 26">
            <a:extLst>
              <a:ext uri="{FF2B5EF4-FFF2-40B4-BE49-F238E27FC236}">
                <a16:creationId xmlns:a16="http://schemas.microsoft.com/office/drawing/2014/main" id="{8E9E430C-9E39-5785-ECA3-81B0206DDC8A}"/>
              </a:ext>
            </a:extLst>
          </p:cNvPr>
          <p:cNvSpPr/>
          <p:nvPr/>
        </p:nvSpPr>
        <p:spPr>
          <a:xfrm>
            <a:off x="4613941" y="6451954"/>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5</a:t>
            </a:r>
            <a:endParaRPr lang="es-CL" dirty="0"/>
          </a:p>
        </p:txBody>
      </p:sp>
      <p:sp>
        <p:nvSpPr>
          <p:cNvPr id="2" name="CuadroTexto 1">
            <a:extLst>
              <a:ext uri="{FF2B5EF4-FFF2-40B4-BE49-F238E27FC236}">
                <a16:creationId xmlns:a16="http://schemas.microsoft.com/office/drawing/2014/main" id="{1CE7969D-82ED-54B9-FE6F-97110B8A4D87}"/>
              </a:ext>
            </a:extLst>
          </p:cNvPr>
          <p:cNvSpPr txBox="1"/>
          <p:nvPr/>
        </p:nvSpPr>
        <p:spPr>
          <a:xfrm>
            <a:off x="5076369" y="4427945"/>
            <a:ext cx="6488935" cy="461665"/>
          </a:xfrm>
          <a:prstGeom prst="rect">
            <a:avLst/>
          </a:prstGeom>
          <a:noFill/>
        </p:spPr>
        <p:txBody>
          <a:bodyPr wrap="square" rtlCol="0">
            <a:spAutoFit/>
          </a:bodyPr>
          <a:lstStyle/>
          <a:p>
            <a:r>
              <a:rPr lang="es-ES" sz="1200" kern="100" dirty="0">
                <a:latin typeface="Calibri" panose="020F0502020204030204" pitchFamily="34" charset="0"/>
                <a:cs typeface="Times New Roman" panose="02020603050405020304" pitchFamily="18" charset="0"/>
              </a:rPr>
              <a:t>Servicios académicos válida y crea la solicitud para ser derivado a las distintas unidades académicas. </a:t>
            </a:r>
          </a:p>
          <a:p>
            <a:endParaRPr lang="es-CL" sz="1200" dirty="0"/>
          </a:p>
        </p:txBody>
      </p:sp>
      <p:sp>
        <p:nvSpPr>
          <p:cNvPr id="3" name="CuadroTexto 2">
            <a:extLst>
              <a:ext uri="{FF2B5EF4-FFF2-40B4-BE49-F238E27FC236}">
                <a16:creationId xmlns:a16="http://schemas.microsoft.com/office/drawing/2014/main" id="{1B876881-C37E-42FF-5103-659CE53E3BD9}"/>
              </a:ext>
            </a:extLst>
          </p:cNvPr>
          <p:cNvSpPr txBox="1"/>
          <p:nvPr/>
        </p:nvSpPr>
        <p:spPr>
          <a:xfrm>
            <a:off x="5076369" y="5528265"/>
            <a:ext cx="6488935" cy="461665"/>
          </a:xfrm>
          <a:prstGeom prst="rect">
            <a:avLst/>
          </a:prstGeom>
          <a:noFill/>
        </p:spPr>
        <p:txBody>
          <a:bodyPr wrap="square" rtlCol="0">
            <a:spAutoFit/>
          </a:bodyPr>
          <a:lstStyle/>
          <a:p>
            <a:r>
              <a:rPr lang="es-CL" sz="1200" dirty="0">
                <a:latin typeface="Calibri" panose="020F0502020204030204" pitchFamily="34" charset="0"/>
                <a:ea typeface="Calibri" panose="020F0502020204030204" pitchFamily="34" charset="0"/>
                <a:cs typeface="Calibri" panose="020F0502020204030204" pitchFamily="34" charset="0"/>
              </a:rPr>
              <a:t>Los representantes de la escuela realizan el estudio de congruencia y posterior derivan al director para aprobación/rechazo de convalidación.</a:t>
            </a:r>
          </a:p>
        </p:txBody>
      </p:sp>
      <p:sp>
        <p:nvSpPr>
          <p:cNvPr id="4" name="CuadroTexto 3">
            <a:extLst>
              <a:ext uri="{FF2B5EF4-FFF2-40B4-BE49-F238E27FC236}">
                <a16:creationId xmlns:a16="http://schemas.microsoft.com/office/drawing/2014/main" id="{81B5D60B-45A9-9D42-AE29-56F54D618F1E}"/>
              </a:ext>
            </a:extLst>
          </p:cNvPr>
          <p:cNvSpPr txBox="1"/>
          <p:nvPr/>
        </p:nvSpPr>
        <p:spPr>
          <a:xfrm>
            <a:off x="5074800" y="6066235"/>
            <a:ext cx="6488935" cy="276999"/>
          </a:xfrm>
          <a:prstGeom prst="rect">
            <a:avLst/>
          </a:prstGeom>
          <a:noFill/>
        </p:spPr>
        <p:txBody>
          <a:bodyPr wrap="square" rtlCol="0">
            <a:spAutoFit/>
          </a:bodyPr>
          <a:lstStyle/>
          <a:p>
            <a:r>
              <a:rPr lang="es-ES" sz="1200" dirty="0">
                <a:latin typeface="Calibri" panose="020F0502020204030204" pitchFamily="34" charset="0"/>
                <a:ea typeface="Calibri" panose="020F0502020204030204" pitchFamily="34" charset="0"/>
                <a:cs typeface="Calibri" panose="020F0502020204030204" pitchFamily="34" charset="0"/>
              </a:rPr>
              <a:t>Servicios académicos consolida las convalidaciones y solicita propuesta horaria. </a:t>
            </a:r>
            <a:endParaRPr lang="es-CL" sz="1200" dirty="0">
              <a:latin typeface="Calibri" panose="020F0502020204030204" pitchFamily="34" charset="0"/>
              <a:ea typeface="Calibri" panose="020F050202020403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BE774786-06F7-51C5-A2D1-1272BF302DAA}"/>
              </a:ext>
            </a:extLst>
          </p:cNvPr>
          <p:cNvSpPr/>
          <p:nvPr/>
        </p:nvSpPr>
        <p:spPr>
          <a:xfrm>
            <a:off x="8760097" y="1732229"/>
            <a:ext cx="1265986" cy="209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Imagen 1" descr="Diagrama&#10;&#10;Descripción generada automáticamente">
            <a:extLst>
              <a:ext uri="{FF2B5EF4-FFF2-40B4-BE49-F238E27FC236}">
                <a16:creationId xmlns:a16="http://schemas.microsoft.com/office/drawing/2014/main" id="{EBB63DF2-4014-D8CB-3E68-EE06AE100D2F}"/>
              </a:ext>
            </a:extLst>
          </p:cNvPr>
          <p:cNvPicPr>
            <a:picLocks noChangeAspect="1"/>
          </p:cNvPicPr>
          <p:nvPr/>
        </p:nvPicPr>
        <p:blipFill rotWithShape="1">
          <a:blip r:embed="rId5">
            <a:extLst>
              <a:ext uri="{28A0092B-C50C-407E-A947-70E740481C1C}">
                <a14:useLocalDpi xmlns:a14="http://schemas.microsoft.com/office/drawing/2010/main" val="0"/>
              </a:ext>
            </a:extLst>
          </a:blip>
          <a:srcRect l="85776" t="54517" r="6271" b="26703"/>
          <a:stretch/>
        </p:blipFill>
        <p:spPr bwMode="auto">
          <a:xfrm>
            <a:off x="9081411" y="3082597"/>
            <a:ext cx="593326" cy="683046"/>
          </a:xfrm>
          <a:prstGeom prst="rect">
            <a:avLst/>
          </a:prstGeom>
          <a:noFill/>
        </p:spPr>
      </p:pic>
      <p:sp>
        <p:nvSpPr>
          <p:cNvPr id="13" name="Diagrama de flujo: conector 12">
            <a:extLst>
              <a:ext uri="{FF2B5EF4-FFF2-40B4-BE49-F238E27FC236}">
                <a16:creationId xmlns:a16="http://schemas.microsoft.com/office/drawing/2014/main" id="{AE5C9DFB-4450-E95D-19B4-B19D148822BE}"/>
              </a:ext>
            </a:extLst>
          </p:cNvPr>
          <p:cNvSpPr/>
          <p:nvPr/>
        </p:nvSpPr>
        <p:spPr>
          <a:xfrm>
            <a:off x="9157489" y="2537619"/>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4</a:t>
            </a:r>
            <a:endParaRPr lang="es-CL"/>
          </a:p>
        </p:txBody>
      </p:sp>
      <p:cxnSp>
        <p:nvCxnSpPr>
          <p:cNvPr id="21" name="Conector recto 20">
            <a:extLst>
              <a:ext uri="{FF2B5EF4-FFF2-40B4-BE49-F238E27FC236}">
                <a16:creationId xmlns:a16="http://schemas.microsoft.com/office/drawing/2014/main" id="{B7F2C8D0-0383-147D-A221-3DB42EBEB838}"/>
              </a:ext>
            </a:extLst>
          </p:cNvPr>
          <p:cNvCxnSpPr>
            <a:cxnSpLocks/>
          </p:cNvCxnSpPr>
          <p:nvPr/>
        </p:nvCxnSpPr>
        <p:spPr>
          <a:xfrm>
            <a:off x="8710639" y="3508495"/>
            <a:ext cx="357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D2AD7FFE-2352-DE5C-145E-F8B95C1A0B25}"/>
              </a:ext>
            </a:extLst>
          </p:cNvPr>
          <p:cNvCxnSpPr>
            <a:cxnSpLocks/>
          </p:cNvCxnSpPr>
          <p:nvPr/>
        </p:nvCxnSpPr>
        <p:spPr>
          <a:xfrm>
            <a:off x="9529775" y="3523649"/>
            <a:ext cx="44685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09D4FF6A-4AAE-D430-4024-E2229B151768}"/>
              </a:ext>
            </a:extLst>
          </p:cNvPr>
          <p:cNvSpPr txBox="1"/>
          <p:nvPr/>
        </p:nvSpPr>
        <p:spPr>
          <a:xfrm>
            <a:off x="5089790" y="6460670"/>
            <a:ext cx="6488935" cy="276999"/>
          </a:xfrm>
          <a:prstGeom prst="rect">
            <a:avLst/>
          </a:prstGeom>
          <a:noFill/>
        </p:spPr>
        <p:txBody>
          <a:bodyPr wrap="squar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Escuela </a:t>
            </a:r>
            <a:r>
              <a:rPr lang="en-US" sz="1200" dirty="0" err="1">
                <a:latin typeface="Calibri" panose="020F0502020204030204" pitchFamily="34" charset="0"/>
                <a:ea typeface="Calibri" panose="020F0502020204030204" pitchFamily="34" charset="0"/>
                <a:cs typeface="Calibri" panose="020F0502020204030204" pitchFamily="34" charset="0"/>
              </a:rPr>
              <a:t>adjunta</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propuesta</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horaria</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en</a:t>
            </a:r>
            <a:r>
              <a:rPr lang="en-US" sz="1200" dirty="0">
                <a:latin typeface="Calibri" panose="020F0502020204030204" pitchFamily="34" charset="0"/>
                <a:ea typeface="Calibri" panose="020F0502020204030204" pitchFamily="34" charset="0"/>
                <a:cs typeface="Calibri" panose="020F0502020204030204" pitchFamily="34" charset="0"/>
              </a:rPr>
              <a:t> CRM y </a:t>
            </a:r>
            <a:r>
              <a:rPr lang="en-US" sz="1200" dirty="0" err="1">
                <a:latin typeface="Calibri" panose="020F0502020204030204" pitchFamily="34" charset="0"/>
                <a:ea typeface="Calibri" panose="020F0502020204030204" pitchFamily="34" charset="0"/>
                <a:cs typeface="Calibri" panose="020F0502020204030204" pitchFamily="34" charset="0"/>
              </a:rPr>
              <a:t>derivar</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caso</a:t>
            </a:r>
            <a:r>
              <a:rPr lang="en-US" sz="1200" dirty="0">
                <a:latin typeface="Calibri" panose="020F0502020204030204" pitchFamily="34" charset="0"/>
                <a:ea typeface="Calibri" panose="020F0502020204030204" pitchFamily="34" charset="0"/>
                <a:cs typeface="Calibri" panose="020F0502020204030204" pitchFamily="34" charset="0"/>
              </a:rPr>
              <a:t> a SSAA.</a:t>
            </a:r>
            <a:endParaRPr lang="es-CL" sz="1200" dirty="0">
              <a:latin typeface="Calibri" panose="020F0502020204030204" pitchFamily="34" charset="0"/>
              <a:ea typeface="Calibri" panose="020F0502020204030204" pitchFamily="34" charset="0"/>
              <a:cs typeface="Calibri" panose="020F0502020204030204" pitchFamily="34" charset="0"/>
            </a:endParaRPr>
          </a:p>
        </p:txBody>
      </p:sp>
      <p:sp>
        <p:nvSpPr>
          <p:cNvPr id="32" name="CuadroTexto 31">
            <a:extLst>
              <a:ext uri="{FF2B5EF4-FFF2-40B4-BE49-F238E27FC236}">
                <a16:creationId xmlns:a16="http://schemas.microsoft.com/office/drawing/2014/main" id="{789F07FF-850C-1F42-300B-046D7C23ED6A}"/>
              </a:ext>
            </a:extLst>
          </p:cNvPr>
          <p:cNvSpPr txBox="1"/>
          <p:nvPr/>
        </p:nvSpPr>
        <p:spPr>
          <a:xfrm>
            <a:off x="191925" y="959019"/>
            <a:ext cx="11665010" cy="575350"/>
          </a:xfrm>
          <a:prstGeom prst="rect">
            <a:avLst/>
          </a:prstGeom>
          <a:noFill/>
        </p:spPr>
        <p:txBody>
          <a:bodyPr wrap="square">
            <a:spAutoFit/>
          </a:bodyPr>
          <a:lstStyle/>
          <a:p>
            <a:pPr algn="just">
              <a:lnSpc>
                <a:spcPct val="107000"/>
              </a:lnSpc>
              <a:spcAft>
                <a:spcPts val="800"/>
              </a:spcAft>
            </a:pP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Se define un </a:t>
            </a:r>
            <a:r>
              <a:rPr lang="es-CL" sz="1500" b="1" kern="100" dirty="0">
                <a:effectLst/>
                <a:latin typeface="Calibri" panose="020F0502020204030204" pitchFamily="34" charset="0"/>
                <a:ea typeface="Calibri" panose="020F0502020204030204" pitchFamily="34" charset="0"/>
                <a:cs typeface="Times New Roman" panose="02020603050405020304" pitchFamily="18" charset="0"/>
              </a:rPr>
              <a:t>SLA de 15 días laborales</a:t>
            </a:r>
            <a:r>
              <a:rPr lang="es-CL" sz="1500" kern="100" dirty="0">
                <a:effectLst/>
                <a:latin typeface="Calibri" panose="020F0502020204030204" pitchFamily="34" charset="0"/>
                <a:ea typeface="Calibri" panose="020F0502020204030204" pitchFamily="34" charset="0"/>
                <a:cs typeface="Times New Roman" panose="02020603050405020304" pitchFamily="18" charset="0"/>
              </a:rPr>
              <a:t> desde que postulante solicita convalidación en Dirección General de Admisión hasta que se entrega respuesta de su solicitud. </a:t>
            </a:r>
          </a:p>
        </p:txBody>
      </p:sp>
      <p:sp>
        <p:nvSpPr>
          <p:cNvPr id="34" name="Globo: flecha derecha 33">
            <a:hlinkClick r:id="rId6" action="ppaction://hlinksldjump"/>
            <a:extLst>
              <a:ext uri="{FF2B5EF4-FFF2-40B4-BE49-F238E27FC236}">
                <a16:creationId xmlns:a16="http://schemas.microsoft.com/office/drawing/2014/main" id="{A50E46FC-E91A-4655-72D7-7D94AC53503F}"/>
              </a:ext>
            </a:extLst>
          </p:cNvPr>
          <p:cNvSpPr/>
          <p:nvPr/>
        </p:nvSpPr>
        <p:spPr>
          <a:xfrm>
            <a:off x="11392582" y="1336247"/>
            <a:ext cx="372286" cy="30322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Rectángulo: esquinas redondeadas 34">
            <a:extLst>
              <a:ext uri="{FF2B5EF4-FFF2-40B4-BE49-F238E27FC236}">
                <a16:creationId xmlns:a16="http://schemas.microsoft.com/office/drawing/2014/main" id="{F98EFC9D-FFB4-9B37-30CD-FD4F397B91C7}"/>
              </a:ext>
            </a:extLst>
          </p:cNvPr>
          <p:cNvSpPr/>
          <p:nvPr/>
        </p:nvSpPr>
        <p:spPr>
          <a:xfrm>
            <a:off x="10779487" y="3599445"/>
            <a:ext cx="628010" cy="6094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
                <a:solidFill>
                  <a:sysClr val="windowText" lastClr="000000"/>
                </a:solidFill>
              </a:rPr>
              <a:t>Cierre de caso y notifica al postulante</a:t>
            </a:r>
            <a:endParaRPr lang="es-CL" sz="600">
              <a:solidFill>
                <a:sysClr val="windowText" lastClr="000000"/>
              </a:solidFill>
            </a:endParaRPr>
          </a:p>
        </p:txBody>
      </p:sp>
      <p:sp>
        <p:nvSpPr>
          <p:cNvPr id="11" name="Diagrama de flujo: conector 10">
            <a:extLst>
              <a:ext uri="{FF2B5EF4-FFF2-40B4-BE49-F238E27FC236}">
                <a16:creationId xmlns:a16="http://schemas.microsoft.com/office/drawing/2014/main" id="{93BA6AED-68B9-8E55-61BE-A376A774F731}"/>
              </a:ext>
            </a:extLst>
          </p:cNvPr>
          <p:cNvSpPr/>
          <p:nvPr/>
        </p:nvSpPr>
        <p:spPr>
          <a:xfrm>
            <a:off x="4606293" y="4893483"/>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14" name="Diagrama de flujo: conector 13">
            <a:extLst>
              <a:ext uri="{FF2B5EF4-FFF2-40B4-BE49-F238E27FC236}">
                <a16:creationId xmlns:a16="http://schemas.microsoft.com/office/drawing/2014/main" id="{A38FEB28-4BBB-2FD0-A238-74A20A1150EF}"/>
              </a:ext>
            </a:extLst>
          </p:cNvPr>
          <p:cNvSpPr/>
          <p:nvPr/>
        </p:nvSpPr>
        <p:spPr>
          <a:xfrm>
            <a:off x="6487682" y="2529706"/>
            <a:ext cx="372286" cy="39004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a:t>
            </a:r>
            <a:endParaRPr lang="es-CL"/>
          </a:p>
        </p:txBody>
      </p:sp>
      <p:sp>
        <p:nvSpPr>
          <p:cNvPr id="6" name="CuadroTexto 5">
            <a:extLst>
              <a:ext uri="{FF2B5EF4-FFF2-40B4-BE49-F238E27FC236}">
                <a16:creationId xmlns:a16="http://schemas.microsoft.com/office/drawing/2014/main" id="{BAE9964E-8AF0-E6FD-973C-87985689623C}"/>
              </a:ext>
            </a:extLst>
          </p:cNvPr>
          <p:cNvSpPr txBox="1"/>
          <p:nvPr/>
        </p:nvSpPr>
        <p:spPr>
          <a:xfrm>
            <a:off x="5079863" y="4731096"/>
            <a:ext cx="6551797" cy="830997"/>
          </a:xfrm>
          <a:prstGeom prst="rect">
            <a:avLst/>
          </a:prstGeom>
          <a:noFill/>
        </p:spPr>
        <p:txBody>
          <a:bodyPr wrap="square">
            <a:spAutoFit/>
          </a:bodyPr>
          <a:lstStyle/>
          <a:p>
            <a:pPr algn="just">
              <a:spcAft>
                <a:spcPts val="800"/>
              </a:spcAft>
            </a:pPr>
            <a:r>
              <a:rPr lang="es-CL" sz="1200" kern="100" dirty="0">
                <a:latin typeface="Calibri" panose="020F0502020204030204" pitchFamily="34" charset="0"/>
                <a:cs typeface="Times New Roman" panose="02020603050405020304" pitchFamily="18" charset="0"/>
              </a:rPr>
              <a:t>Si la documentación presentada por el estudiante no es correcta, SSAA notifica por correo al estudiante brindando 48hrs para corregir, en  caso contrario se cierra solicitud. De la misma forma si la escuela detecta error en la documentación, devuelve el caso a través de CRM al coordinador de SSAA que envío el caso, incorporando en la resolución interna las observaciones del porqué es devuelto.</a:t>
            </a:r>
          </a:p>
        </p:txBody>
      </p:sp>
    </p:spTree>
    <p:extLst>
      <p:ext uri="{BB962C8B-B14F-4D97-AF65-F5344CB8AC3E}">
        <p14:creationId xmlns:p14="http://schemas.microsoft.com/office/powerpoint/2010/main" val="35645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ángulo 155">
            <a:extLst>
              <a:ext uri="{FF2B5EF4-FFF2-40B4-BE49-F238E27FC236}">
                <a16:creationId xmlns:a16="http://schemas.microsoft.com/office/drawing/2014/main" id="{127BC49F-E52C-7E09-C531-F27F9AE55286}"/>
              </a:ext>
            </a:extLst>
          </p:cNvPr>
          <p:cNvSpPr/>
          <p:nvPr/>
        </p:nvSpPr>
        <p:spPr>
          <a:xfrm>
            <a:off x="211501" y="6037559"/>
            <a:ext cx="1819430" cy="695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4" name="Slide Number Placeholder 2">
            <a:extLst>
              <a:ext uri="{FF2B5EF4-FFF2-40B4-BE49-F238E27FC236}">
                <a16:creationId xmlns:a16="http://schemas.microsoft.com/office/drawing/2014/main" id="{C0B4239A-B799-2F5F-59C6-4B845115AEBE}"/>
              </a:ext>
            </a:extLst>
          </p:cNvPr>
          <p:cNvSpPr txBox="1">
            <a:spLocks/>
          </p:cNvSpPr>
          <p:nvPr/>
        </p:nvSpPr>
        <p:spPr>
          <a:xfrm>
            <a:off x="11208405" y="6385281"/>
            <a:ext cx="798016" cy="35045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A283195-73B8-43E8-B5D9-261C00E2602C}" type="slidenum">
              <a:rPr kumimoji="0" lang="en-US" sz="1100" b="0" i="0" u="none" strike="noStrike" kern="1200" cap="none" spc="0" normalizeH="0" baseline="0" noProof="0" smtClean="0">
                <a:ln>
                  <a:noFill/>
                </a:ln>
                <a:solidFill>
                  <a:srgbClr val="171717">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srgbClr val="171717">
                  <a:tint val="75000"/>
                </a:srgbClr>
              </a:solidFill>
              <a:effectLst/>
              <a:uLnTx/>
              <a:uFillTx/>
              <a:latin typeface="Calibri" panose="020F0502020204030204" pitchFamily="34" charset="0"/>
              <a:ea typeface="+mn-ea"/>
              <a:cs typeface="Calibri" panose="020F0502020204030204" pitchFamily="34" charset="0"/>
            </a:endParaRPr>
          </a:p>
        </p:txBody>
      </p:sp>
      <p:sp>
        <p:nvSpPr>
          <p:cNvPr id="8" name="CuadroTexto 7">
            <a:extLst>
              <a:ext uri="{FF2B5EF4-FFF2-40B4-BE49-F238E27FC236}">
                <a16:creationId xmlns:a16="http://schemas.microsoft.com/office/drawing/2014/main" id="{B185FC76-6FC3-584A-2920-2262778C48EC}"/>
              </a:ext>
            </a:extLst>
          </p:cNvPr>
          <p:cNvSpPr txBox="1"/>
          <p:nvPr/>
        </p:nvSpPr>
        <p:spPr>
          <a:xfrm>
            <a:off x="292691" y="100722"/>
            <a:ext cx="6197600" cy="1117229"/>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Mejoras para el rediseño del plan de Bienvenidas</a:t>
            </a:r>
            <a:endParaRPr kumimoji="0" lang="es-CL" sz="2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L" sz="1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endParaRPr>
          </a:p>
        </p:txBody>
      </p:sp>
      <p:pic>
        <p:nvPicPr>
          <p:cNvPr id="1026" name="Imagen 2">
            <a:extLst>
              <a:ext uri="{FF2B5EF4-FFF2-40B4-BE49-F238E27FC236}">
                <a16:creationId xmlns:a16="http://schemas.microsoft.com/office/drawing/2014/main" id="{515B7919-AEB6-0B3C-2D83-A96FD4BF0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055"/>
            <a:ext cx="12192001"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4">
            <a:extLst>
              <a:ext uri="{FF2B5EF4-FFF2-40B4-BE49-F238E27FC236}">
                <a16:creationId xmlns:a16="http://schemas.microsoft.com/office/drawing/2014/main" id="{FE8F8749-5A20-F3D4-5FD2-06E68D5E7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16">
            <a:extLst>
              <a:ext uri="{FF2B5EF4-FFF2-40B4-BE49-F238E27FC236}">
                <a16:creationId xmlns:a16="http://schemas.microsoft.com/office/drawing/2014/main" id="{C4083292-A746-1BB5-7BFD-C179C374FE1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171717"/>
              </a:solidFill>
              <a:effectLst/>
              <a:uLnTx/>
              <a:uFillTx/>
              <a:latin typeface="Ubuntu"/>
              <a:ea typeface="+mn-ea"/>
              <a:cs typeface="+mn-cs"/>
            </a:endParaRPr>
          </a:p>
        </p:txBody>
      </p:sp>
      <p:sp>
        <p:nvSpPr>
          <p:cNvPr id="46" name="Rectangle 17">
            <a:extLst>
              <a:ext uri="{FF2B5EF4-FFF2-40B4-BE49-F238E27FC236}">
                <a16:creationId xmlns:a16="http://schemas.microsoft.com/office/drawing/2014/main" id="{24737100-0F8B-D32D-9BC3-168C6067888D}"/>
              </a:ext>
            </a:extLst>
          </p:cNvPr>
          <p:cNvSpPr>
            <a:spLocks noChangeArrowheads="1"/>
          </p:cNvSpPr>
          <p:nvPr/>
        </p:nvSpPr>
        <p:spPr bwMode="auto">
          <a:xfrm>
            <a:off x="4913753" y="1138947"/>
            <a:ext cx="715108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CL" altLang="es-CL" sz="1400" b="0" i="0" u="none" strike="noStrike" kern="12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Realizado el estudio de congruencias, el Secretario Académico (o rol asignado al caso) deberá asignar el caso directamente al Director o Departamento (según corresponda) para validar el estudio de congruencia:</a:t>
            </a:r>
            <a:endParaRPr kumimoji="0" lang="es-CL" altLang="es-CL" sz="1400" b="0" i="0" u="none" strike="noStrike" kern="1200" cap="none" spc="0" normalizeH="0" baseline="0" noProof="0" dirty="0">
              <a:ln>
                <a:noFill/>
              </a:ln>
              <a:solidFill>
                <a:srgbClr val="171717"/>
              </a:solidFill>
              <a:effectLst/>
              <a:uLnTx/>
              <a:uFillTx/>
              <a:latin typeface="Arial" panose="020B0604020202020204" pitchFamily="34" charset="0"/>
              <a:ea typeface="+mn-ea"/>
              <a:cs typeface="+mn-cs"/>
            </a:endParaRPr>
          </a:p>
        </p:txBody>
      </p:sp>
      <p:pic>
        <p:nvPicPr>
          <p:cNvPr id="2067" name="Picture 19" descr="Ver detalle de imagen relacionada">
            <a:extLst>
              <a:ext uri="{FF2B5EF4-FFF2-40B4-BE49-F238E27FC236}">
                <a16:creationId xmlns:a16="http://schemas.microsoft.com/office/drawing/2014/main" id="{BA09612C-B2AD-3578-B3C4-0A3C287484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83" t="3550" r="50000" b="50000"/>
          <a:stretch/>
        </p:blipFill>
        <p:spPr bwMode="auto">
          <a:xfrm>
            <a:off x="7235559" y="5319368"/>
            <a:ext cx="689065" cy="6970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9" descr="Ver detalle de imagen relacionada">
            <a:extLst>
              <a:ext uri="{FF2B5EF4-FFF2-40B4-BE49-F238E27FC236}">
                <a16:creationId xmlns:a16="http://schemas.microsoft.com/office/drawing/2014/main" id="{BD9D38FC-84CD-60EF-A227-E40A3049B0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2809" r="2827" b="52788"/>
          <a:stretch/>
        </p:blipFill>
        <p:spPr bwMode="auto">
          <a:xfrm>
            <a:off x="5832630" y="5320975"/>
            <a:ext cx="738839" cy="695445"/>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17">
            <a:extLst>
              <a:ext uri="{FF2B5EF4-FFF2-40B4-BE49-F238E27FC236}">
                <a16:creationId xmlns:a16="http://schemas.microsoft.com/office/drawing/2014/main" id="{F2A8D65C-B547-9833-DB5B-451B5351E3E9}"/>
              </a:ext>
            </a:extLst>
          </p:cNvPr>
          <p:cNvSpPr>
            <a:spLocks noChangeArrowheads="1"/>
          </p:cNvSpPr>
          <p:nvPr/>
        </p:nvSpPr>
        <p:spPr bwMode="auto">
          <a:xfrm>
            <a:off x="7991588" y="6077836"/>
            <a:ext cx="194252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00" cap="none" spc="0" normalizeH="0" baseline="0" noProof="0" dirty="0" err="1">
                <a:ln>
                  <a:noFill/>
                </a:ln>
                <a:solidFill>
                  <a:srgbClr val="171717"/>
                </a:solidFill>
                <a:effectLst/>
                <a:uLnTx/>
                <a:uFillTx/>
                <a:latin typeface="Ubuntu"/>
                <a:ea typeface="+mn-ea"/>
                <a:cs typeface="+mn-cs"/>
              </a:rPr>
              <a:t>Aprobar</a:t>
            </a:r>
            <a:r>
              <a:rPr kumimoji="0" lang="en-US" sz="1200" b="0" i="0" u="none" strike="noStrike" kern="100" cap="none" spc="0" normalizeH="0" baseline="0" noProof="0" dirty="0">
                <a:ln>
                  <a:noFill/>
                </a:ln>
                <a:solidFill>
                  <a:srgbClr val="171717"/>
                </a:solidFill>
                <a:effectLst/>
                <a:uLnTx/>
                <a:uFillTx/>
                <a:latin typeface="Ubuntu"/>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100% </a:t>
            </a:r>
            <a:r>
              <a:rPr kumimoji="0" lang="en-US" sz="1200" b="0" i="0" u="none" strike="noStrike" kern="100" cap="none" spc="0" normalizeH="0" baseline="0" noProof="0" dirty="0" err="1">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conforme</a:t>
            </a:r>
            <a:endPar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L" altLang="es-CL" sz="1400" b="0" i="0" u="none" strike="noStrike" kern="1200" cap="none" spc="0" normalizeH="0" baseline="0" noProof="0" dirty="0">
              <a:ln>
                <a:noFill/>
              </a:ln>
              <a:solidFill>
                <a:srgbClr val="171717"/>
              </a:solidFill>
              <a:effectLst/>
              <a:uLnTx/>
              <a:uFillTx/>
              <a:latin typeface="Arial" panose="020B0604020202020204" pitchFamily="34" charset="0"/>
              <a:ea typeface="+mn-ea"/>
              <a:cs typeface="+mn-cs"/>
            </a:endParaRPr>
          </a:p>
        </p:txBody>
      </p:sp>
      <p:sp>
        <p:nvSpPr>
          <p:cNvPr id="79" name="Título 38">
            <a:extLst>
              <a:ext uri="{FF2B5EF4-FFF2-40B4-BE49-F238E27FC236}">
                <a16:creationId xmlns:a16="http://schemas.microsoft.com/office/drawing/2014/main" id="{ABF1AB69-3E61-A065-054E-E4AF5B1D479A}"/>
              </a:ext>
            </a:extLst>
          </p:cNvPr>
          <p:cNvSpPr txBox="1">
            <a:spLocks/>
          </p:cNvSpPr>
          <p:nvPr/>
        </p:nvSpPr>
        <p:spPr>
          <a:xfrm>
            <a:off x="292690" y="-282445"/>
            <a:ext cx="10515600" cy="11545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600" b="1" i="0" u="none" strike="noStrike" kern="1200" cap="none" spc="0" normalizeH="0" baseline="0" noProof="0" dirty="0">
                <a:ln>
                  <a:noFill/>
                </a:ln>
                <a:solidFill>
                  <a:prstClr val="white"/>
                </a:solidFill>
                <a:effectLst/>
                <a:uLnTx/>
                <a:uFillTx/>
                <a:latin typeface="Poppins"/>
                <a:ea typeface="+mj-ea"/>
                <a:cs typeface="+mj-cs"/>
              </a:rPr>
              <a:t>Director: Autoriza las convalidaciones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500" b="1" i="0" u="none" strike="noStrike" kern="1200" cap="none" spc="0" normalizeH="0" baseline="0" noProof="0" dirty="0">
                <a:ln>
                  <a:noFill/>
                </a:ln>
                <a:solidFill>
                  <a:prstClr val="white"/>
                </a:solidFill>
                <a:effectLst/>
                <a:uLnTx/>
                <a:uFillTx/>
                <a:latin typeface="Poppins"/>
                <a:ea typeface="+mj-ea"/>
                <a:cs typeface="+mj-cs"/>
              </a:rPr>
              <a:t>Flujo de estudiante regular </a:t>
            </a:r>
            <a:endParaRPr kumimoji="0" lang="es-CL" sz="1500" b="1" i="0" u="none" strike="noStrike" kern="1200" cap="none" spc="0" normalizeH="0" baseline="0" noProof="0" dirty="0">
              <a:ln>
                <a:noFill/>
              </a:ln>
              <a:solidFill>
                <a:prstClr val="white"/>
              </a:solidFill>
              <a:effectLst/>
              <a:uLnTx/>
              <a:uFillTx/>
              <a:latin typeface="Poppins"/>
              <a:ea typeface="+mj-ea"/>
              <a:cs typeface="+mj-cs"/>
            </a:endParaRPr>
          </a:p>
        </p:txBody>
      </p:sp>
      <p:pic>
        <p:nvPicPr>
          <p:cNvPr id="5" name="Imagen 4">
            <a:extLst>
              <a:ext uri="{FF2B5EF4-FFF2-40B4-BE49-F238E27FC236}">
                <a16:creationId xmlns:a16="http://schemas.microsoft.com/office/drawing/2014/main" id="{BF9F8B70-74C5-BBA5-4E9E-D5559A24133E}"/>
              </a:ext>
            </a:extLst>
          </p:cNvPr>
          <p:cNvPicPr>
            <a:picLocks noChangeAspect="1"/>
          </p:cNvPicPr>
          <p:nvPr/>
        </p:nvPicPr>
        <p:blipFill rotWithShape="1">
          <a:blip r:embed="rId6"/>
          <a:srcRect l="19058" t="6871" r="34193" b="8674"/>
          <a:stretch/>
        </p:blipFill>
        <p:spPr>
          <a:xfrm>
            <a:off x="211501" y="1606803"/>
            <a:ext cx="4702252" cy="4778478"/>
          </a:xfrm>
          <a:prstGeom prst="rect">
            <a:avLst/>
          </a:prstGeom>
        </p:spPr>
      </p:pic>
      <p:cxnSp>
        <p:nvCxnSpPr>
          <p:cNvPr id="49" name="Conector: curvado 48">
            <a:extLst>
              <a:ext uri="{FF2B5EF4-FFF2-40B4-BE49-F238E27FC236}">
                <a16:creationId xmlns:a16="http://schemas.microsoft.com/office/drawing/2014/main" id="{30D55A14-0FCF-4950-60F0-DC4A8FFDC1F8}"/>
              </a:ext>
            </a:extLst>
          </p:cNvPr>
          <p:cNvCxnSpPr>
            <a:cxnSpLocks/>
            <a:endCxn id="46" idx="1"/>
          </p:cNvCxnSpPr>
          <p:nvPr/>
        </p:nvCxnSpPr>
        <p:spPr>
          <a:xfrm rot="5400000" flipH="1" flipV="1">
            <a:off x="1362384" y="1884587"/>
            <a:ext cx="3927677" cy="3175062"/>
          </a:xfrm>
          <a:prstGeom prst="curvedConnector2">
            <a:avLst/>
          </a:prstGeom>
          <a:ln>
            <a:tailEnd type="triangle"/>
          </a:ln>
        </p:spPr>
        <p:style>
          <a:lnRef idx="1">
            <a:schemeClr val="accent2"/>
          </a:lnRef>
          <a:fillRef idx="0">
            <a:schemeClr val="accent2"/>
          </a:fillRef>
          <a:effectRef idx="0">
            <a:schemeClr val="accent2"/>
          </a:effectRef>
          <a:fontRef idx="minor">
            <a:schemeClr val="tx1"/>
          </a:fontRef>
        </p:style>
      </p:cxnSp>
      <p:pic>
        <p:nvPicPr>
          <p:cNvPr id="9" name="Picture 19" descr="Ver detalle de imagen relacionada">
            <a:extLst>
              <a:ext uri="{FF2B5EF4-FFF2-40B4-BE49-F238E27FC236}">
                <a16:creationId xmlns:a16="http://schemas.microsoft.com/office/drawing/2014/main" id="{121DBDA3-AD4F-0DE3-C94A-4943094658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83" t="3550" r="50000" b="50000"/>
          <a:stretch/>
        </p:blipFill>
        <p:spPr bwMode="auto">
          <a:xfrm>
            <a:off x="8588714" y="5319369"/>
            <a:ext cx="689065" cy="6970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7">
            <a:extLst>
              <a:ext uri="{FF2B5EF4-FFF2-40B4-BE49-F238E27FC236}">
                <a16:creationId xmlns:a16="http://schemas.microsoft.com/office/drawing/2014/main" id="{B361DD22-7DB6-6104-E813-0BF305521D05}"/>
              </a:ext>
            </a:extLst>
          </p:cNvPr>
          <p:cNvSpPr>
            <a:spLocks noChangeArrowheads="1"/>
          </p:cNvSpPr>
          <p:nvPr/>
        </p:nvSpPr>
        <p:spPr bwMode="auto">
          <a:xfrm>
            <a:off x="5266837" y="6056492"/>
            <a:ext cx="194252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00" cap="none" spc="0" normalizeH="0" baseline="0" noProof="0" dirty="0" err="1">
                <a:ln>
                  <a:noFill/>
                </a:ln>
                <a:solidFill>
                  <a:srgbClr val="171717"/>
                </a:solidFill>
                <a:effectLst/>
                <a:uLnTx/>
                <a:uFillTx/>
                <a:latin typeface="Ubuntu"/>
                <a:ea typeface="+mn-ea"/>
                <a:cs typeface="+mn-cs"/>
              </a:rPr>
              <a:t>Rechazar</a:t>
            </a:r>
            <a:endParaRPr kumimoji="0" lang="en-US" sz="1200" b="0" i="0" u="none" strike="noStrike" kern="100" cap="none" spc="0" normalizeH="0" baseline="0" noProof="0" dirty="0">
              <a:ln>
                <a:noFill/>
              </a:ln>
              <a:solidFill>
                <a:srgbClr val="171717"/>
              </a:solidFill>
              <a:effectLst/>
              <a:uLnTx/>
              <a:uFillTx/>
              <a:latin typeface="Ubuntu"/>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L" altLang="es-CL" sz="1000" b="0" i="0" u="none" strike="noStrike" kern="1200" cap="none" spc="0" normalizeH="0" baseline="0" noProof="0" dirty="0">
                <a:ln>
                  <a:noFill/>
                </a:ln>
                <a:solidFill>
                  <a:srgbClr val="171717"/>
                </a:solidFill>
                <a:effectLst/>
                <a:uLnTx/>
                <a:uFillTx/>
                <a:latin typeface="Arial" panose="020B0604020202020204" pitchFamily="34" charset="0"/>
                <a:ea typeface="+mn-ea"/>
                <a:cs typeface="+mn-cs"/>
              </a:rPr>
              <a:t>Derivar el caso con observaciones con su representante </a:t>
            </a:r>
          </a:p>
        </p:txBody>
      </p:sp>
      <p:sp>
        <p:nvSpPr>
          <p:cNvPr id="11" name="Rectangle 17">
            <a:extLst>
              <a:ext uri="{FF2B5EF4-FFF2-40B4-BE49-F238E27FC236}">
                <a16:creationId xmlns:a16="http://schemas.microsoft.com/office/drawing/2014/main" id="{25C8AF9F-87F3-6B41-C512-D22E302176D3}"/>
              </a:ext>
            </a:extLst>
          </p:cNvPr>
          <p:cNvSpPr>
            <a:spLocks noChangeArrowheads="1"/>
          </p:cNvSpPr>
          <p:nvPr/>
        </p:nvSpPr>
        <p:spPr bwMode="auto">
          <a:xfrm>
            <a:off x="6646185" y="6056491"/>
            <a:ext cx="19425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00" cap="none" spc="0" normalizeH="0" baseline="0" noProof="0" dirty="0" err="1">
                <a:ln>
                  <a:noFill/>
                </a:ln>
                <a:solidFill>
                  <a:srgbClr val="171717"/>
                </a:solidFill>
                <a:effectLst/>
                <a:uLnTx/>
                <a:uFillTx/>
                <a:latin typeface="Ubuntu"/>
                <a:ea typeface="+mn-ea"/>
                <a:cs typeface="+mn-cs"/>
              </a:rPr>
              <a:t>Aprobar</a:t>
            </a:r>
            <a:endParaRPr kumimoji="0" lang="en-US" sz="1200" b="0" i="0" u="none" strike="noStrike" kern="100" cap="none" spc="0" normalizeH="0" baseline="0" noProof="0" dirty="0">
              <a:ln>
                <a:noFill/>
              </a:ln>
              <a:solidFill>
                <a:srgbClr val="171717"/>
              </a:solidFill>
              <a:effectLst/>
              <a:uLnTx/>
              <a:uFillTx/>
              <a:latin typeface="Ubuntu"/>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00" cap="none" spc="0" normalizeH="0" baseline="0" noProof="0" dirty="0">
                <a:ln>
                  <a:noFill/>
                </a:ln>
                <a:solidFill>
                  <a:srgbClr val="171717"/>
                </a:solidFill>
                <a:effectLst/>
                <a:uLnTx/>
                <a:uFillTx/>
                <a:latin typeface="Ubuntu"/>
                <a:ea typeface="+mn-ea"/>
                <a:cs typeface="+mn-cs"/>
              </a:rPr>
              <a:t>Luego de </a:t>
            </a:r>
            <a:r>
              <a:rPr kumimoji="0" lang="en-US" sz="1000" b="0" i="0" u="none" strike="noStrike" kern="100" cap="none" spc="0" normalizeH="0" baseline="0" noProof="0" dirty="0" err="1">
                <a:ln>
                  <a:noFill/>
                </a:ln>
                <a:solidFill>
                  <a:srgbClr val="171717"/>
                </a:solidFill>
                <a:effectLst/>
                <a:uLnTx/>
                <a:uFillTx/>
                <a:latin typeface="Ubuntu"/>
                <a:ea typeface="+mn-ea"/>
                <a:cs typeface="+mn-cs"/>
              </a:rPr>
              <a:t>corregir</a:t>
            </a:r>
            <a:r>
              <a:rPr kumimoji="0" lang="en-US" sz="1000" b="0" i="0" u="none" strike="noStrike" kern="100" cap="none" spc="0" normalizeH="0" baseline="0" noProof="0" dirty="0">
                <a:ln>
                  <a:noFill/>
                </a:ln>
                <a:solidFill>
                  <a:srgbClr val="171717"/>
                </a:solidFill>
                <a:effectLst/>
                <a:uLnTx/>
                <a:uFillTx/>
                <a:latin typeface="Ubuntu"/>
                <a:ea typeface="+mn-ea"/>
                <a:cs typeface="+mn-cs"/>
              </a:rPr>
              <a:t> las </a:t>
            </a:r>
            <a:r>
              <a:rPr kumimoji="0" lang="en-US" sz="1000" b="0" i="0" u="none" strike="noStrike" kern="100" cap="none" spc="0" normalizeH="0" baseline="0" noProof="0" dirty="0" err="1">
                <a:ln>
                  <a:noFill/>
                </a:ln>
                <a:solidFill>
                  <a:srgbClr val="171717"/>
                </a:solidFill>
                <a:effectLst/>
                <a:uLnTx/>
                <a:uFillTx/>
                <a:latin typeface="Ubuntu"/>
                <a:ea typeface="+mn-ea"/>
                <a:cs typeface="+mn-cs"/>
              </a:rPr>
              <a:t>convalidaciones</a:t>
            </a:r>
            <a:r>
              <a:rPr kumimoji="0" lang="en-US" sz="1000" b="0" i="0" u="none" strike="noStrike" kern="100" cap="none" spc="0" normalizeH="0" baseline="0" noProof="0" dirty="0">
                <a:ln>
                  <a:noFill/>
                </a:ln>
                <a:solidFill>
                  <a:srgbClr val="171717"/>
                </a:solidFill>
                <a:effectLst/>
                <a:uLnTx/>
                <a:uFillTx/>
                <a:latin typeface="Ubuntu"/>
                <a:ea typeface="+mn-ea"/>
                <a:cs typeface="+mn-cs"/>
              </a:rPr>
              <a:t> </a:t>
            </a:r>
          </a:p>
        </p:txBody>
      </p:sp>
      <p:sp>
        <p:nvSpPr>
          <p:cNvPr id="12" name="CuadroTexto 11">
            <a:extLst>
              <a:ext uri="{FF2B5EF4-FFF2-40B4-BE49-F238E27FC236}">
                <a16:creationId xmlns:a16="http://schemas.microsoft.com/office/drawing/2014/main" id="{54CFD084-D150-8CEB-D50E-C9C8B6F78A2B}"/>
              </a:ext>
            </a:extLst>
          </p:cNvPr>
          <p:cNvSpPr txBox="1"/>
          <p:nvPr/>
        </p:nvSpPr>
        <p:spPr>
          <a:xfrm>
            <a:off x="6690575" y="4955090"/>
            <a:ext cx="22722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171717"/>
                </a:solidFill>
                <a:effectLst/>
                <a:uLnTx/>
                <a:uFillTx/>
                <a:latin typeface="Ubuntu"/>
                <a:ea typeface="+mn-ea"/>
                <a:cs typeface="+mn-cs"/>
              </a:rPr>
              <a:t>El director puede:</a:t>
            </a:r>
            <a:endParaRPr kumimoji="0" lang="es-CL" sz="1800" b="0" i="0" u="none" strike="noStrike" kern="1200" cap="none" spc="0" normalizeH="0" baseline="0" noProof="0" dirty="0">
              <a:ln>
                <a:noFill/>
              </a:ln>
              <a:solidFill>
                <a:srgbClr val="171717"/>
              </a:solidFill>
              <a:effectLst/>
              <a:uLnTx/>
              <a:uFillTx/>
              <a:latin typeface="Ubuntu"/>
              <a:ea typeface="+mn-ea"/>
              <a:cs typeface="+mn-cs"/>
            </a:endParaRPr>
          </a:p>
        </p:txBody>
      </p:sp>
      <p:pic>
        <p:nvPicPr>
          <p:cNvPr id="2" name="Imagen 1" descr="Interfaz de usuario gráfica, Texto, Aplicación, Correo electrónico&#10;&#10;Descripción generada automáticamente">
            <a:extLst>
              <a:ext uri="{FF2B5EF4-FFF2-40B4-BE49-F238E27FC236}">
                <a16:creationId xmlns:a16="http://schemas.microsoft.com/office/drawing/2014/main" id="{C07132A9-E990-A11B-4F21-CEACFE6413D3}"/>
              </a:ext>
            </a:extLst>
          </p:cNvPr>
          <p:cNvPicPr>
            <a:picLocks noChangeAspect="1"/>
          </p:cNvPicPr>
          <p:nvPr/>
        </p:nvPicPr>
        <p:blipFill rotWithShape="1">
          <a:blip r:embed="rId7"/>
          <a:srcRect b="12766"/>
          <a:stretch/>
        </p:blipFill>
        <p:spPr bwMode="auto">
          <a:xfrm>
            <a:off x="5070249" y="2014962"/>
            <a:ext cx="6547466" cy="2606203"/>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EDE62B47-BA5B-7BC0-F689-4F72B0B5783C}"/>
              </a:ext>
            </a:extLst>
          </p:cNvPr>
          <p:cNvPicPr>
            <a:picLocks noChangeAspect="1"/>
          </p:cNvPicPr>
          <p:nvPr/>
        </p:nvPicPr>
        <p:blipFill>
          <a:blip r:embed="rId8"/>
          <a:stretch>
            <a:fillRect/>
          </a:stretch>
        </p:blipFill>
        <p:spPr>
          <a:xfrm>
            <a:off x="5070248" y="3234041"/>
            <a:ext cx="6547467" cy="1387123"/>
          </a:xfrm>
          <a:prstGeom prst="rect">
            <a:avLst/>
          </a:prstGeom>
        </p:spPr>
      </p:pic>
      <p:pic>
        <p:nvPicPr>
          <p:cNvPr id="7" name="Imagen 6" descr="Interfaz de usuario gráfica, Aplicación&#10;&#10;Descripción generada automáticamente">
            <a:extLst>
              <a:ext uri="{FF2B5EF4-FFF2-40B4-BE49-F238E27FC236}">
                <a16:creationId xmlns:a16="http://schemas.microsoft.com/office/drawing/2014/main" id="{99E3C08F-BF06-D3DA-53FD-4402BCE68E61}"/>
              </a:ext>
            </a:extLst>
          </p:cNvPr>
          <p:cNvPicPr>
            <a:picLocks noChangeAspect="1"/>
          </p:cNvPicPr>
          <p:nvPr/>
        </p:nvPicPr>
        <p:blipFill>
          <a:blip r:embed="rId9"/>
          <a:stretch>
            <a:fillRect/>
          </a:stretch>
        </p:blipFill>
        <p:spPr>
          <a:xfrm>
            <a:off x="6806767" y="3088540"/>
            <a:ext cx="2760549" cy="1855878"/>
          </a:xfrm>
          <a:prstGeom prst="rect">
            <a:avLst/>
          </a:prstGeom>
        </p:spPr>
      </p:pic>
      <p:pic>
        <p:nvPicPr>
          <p:cNvPr id="14" name="Imagen 13">
            <a:extLst>
              <a:ext uri="{FF2B5EF4-FFF2-40B4-BE49-F238E27FC236}">
                <a16:creationId xmlns:a16="http://schemas.microsoft.com/office/drawing/2014/main" id="{EA9E4514-4D0C-6ECA-0F98-FAB5093F0DFC}"/>
              </a:ext>
            </a:extLst>
          </p:cNvPr>
          <p:cNvPicPr>
            <a:picLocks noChangeAspect="1"/>
          </p:cNvPicPr>
          <p:nvPr/>
        </p:nvPicPr>
        <p:blipFill>
          <a:blip r:embed="rId10"/>
          <a:stretch>
            <a:fillRect/>
          </a:stretch>
        </p:blipFill>
        <p:spPr>
          <a:xfrm>
            <a:off x="10996655" y="1816847"/>
            <a:ext cx="79512" cy="430699"/>
          </a:xfrm>
          <a:prstGeom prst="rect">
            <a:avLst/>
          </a:prstGeom>
        </p:spPr>
      </p:pic>
    </p:spTree>
    <p:extLst>
      <p:ext uri="{BB962C8B-B14F-4D97-AF65-F5344CB8AC3E}">
        <p14:creationId xmlns:p14="http://schemas.microsoft.com/office/powerpoint/2010/main" val="1276020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ángulo 155">
            <a:extLst>
              <a:ext uri="{FF2B5EF4-FFF2-40B4-BE49-F238E27FC236}">
                <a16:creationId xmlns:a16="http://schemas.microsoft.com/office/drawing/2014/main" id="{127BC49F-E52C-7E09-C531-F27F9AE55286}"/>
              </a:ext>
            </a:extLst>
          </p:cNvPr>
          <p:cNvSpPr/>
          <p:nvPr/>
        </p:nvSpPr>
        <p:spPr>
          <a:xfrm>
            <a:off x="211501" y="6037559"/>
            <a:ext cx="1819430" cy="695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4" name="Slide Number Placeholder 2">
            <a:extLst>
              <a:ext uri="{FF2B5EF4-FFF2-40B4-BE49-F238E27FC236}">
                <a16:creationId xmlns:a16="http://schemas.microsoft.com/office/drawing/2014/main" id="{C0B4239A-B799-2F5F-59C6-4B845115AEBE}"/>
              </a:ext>
            </a:extLst>
          </p:cNvPr>
          <p:cNvSpPr txBox="1">
            <a:spLocks/>
          </p:cNvSpPr>
          <p:nvPr/>
        </p:nvSpPr>
        <p:spPr>
          <a:xfrm>
            <a:off x="11208405" y="6385281"/>
            <a:ext cx="798016" cy="35045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A283195-73B8-43E8-B5D9-261C00E2602C}" type="slidenum">
              <a:rPr kumimoji="0" lang="en-US" sz="1100" b="0" i="0" u="none" strike="noStrike" kern="1200" cap="none" spc="0" normalizeH="0" baseline="0" noProof="0" smtClean="0">
                <a:ln>
                  <a:noFill/>
                </a:ln>
                <a:solidFill>
                  <a:srgbClr val="171717">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srgbClr val="171717">
                  <a:tint val="75000"/>
                </a:srgbClr>
              </a:solidFill>
              <a:effectLst/>
              <a:uLnTx/>
              <a:uFillTx/>
              <a:latin typeface="Calibri" panose="020F0502020204030204" pitchFamily="34" charset="0"/>
              <a:ea typeface="+mn-ea"/>
              <a:cs typeface="Calibri" panose="020F0502020204030204" pitchFamily="34" charset="0"/>
            </a:endParaRPr>
          </a:p>
        </p:txBody>
      </p:sp>
      <p:sp>
        <p:nvSpPr>
          <p:cNvPr id="8" name="CuadroTexto 7">
            <a:extLst>
              <a:ext uri="{FF2B5EF4-FFF2-40B4-BE49-F238E27FC236}">
                <a16:creationId xmlns:a16="http://schemas.microsoft.com/office/drawing/2014/main" id="{B185FC76-6FC3-584A-2920-2262778C48EC}"/>
              </a:ext>
            </a:extLst>
          </p:cNvPr>
          <p:cNvSpPr txBox="1"/>
          <p:nvPr/>
        </p:nvSpPr>
        <p:spPr>
          <a:xfrm>
            <a:off x="292691" y="100722"/>
            <a:ext cx="6197600" cy="1117229"/>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Mejoras para el rediseño del plan de Bienvenidas</a:t>
            </a:r>
            <a:endParaRPr kumimoji="0" lang="es-CL" sz="2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L" sz="1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endParaRPr>
          </a:p>
        </p:txBody>
      </p:sp>
      <p:pic>
        <p:nvPicPr>
          <p:cNvPr id="1026" name="Imagen 2">
            <a:extLst>
              <a:ext uri="{FF2B5EF4-FFF2-40B4-BE49-F238E27FC236}">
                <a16:creationId xmlns:a16="http://schemas.microsoft.com/office/drawing/2014/main" id="{515B7919-AEB6-0B3C-2D83-A96FD4BF0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99"/>
            <a:ext cx="12192001"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4">
            <a:extLst>
              <a:ext uri="{FF2B5EF4-FFF2-40B4-BE49-F238E27FC236}">
                <a16:creationId xmlns:a16="http://schemas.microsoft.com/office/drawing/2014/main" id="{FE8F8749-5A20-F3D4-5FD2-06E68D5E7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16">
            <a:extLst>
              <a:ext uri="{FF2B5EF4-FFF2-40B4-BE49-F238E27FC236}">
                <a16:creationId xmlns:a16="http://schemas.microsoft.com/office/drawing/2014/main" id="{C4083292-A746-1BB5-7BFD-C179C374FE1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171717"/>
              </a:solidFill>
              <a:effectLst/>
              <a:uLnTx/>
              <a:uFillTx/>
              <a:latin typeface="Ubuntu"/>
              <a:ea typeface="+mn-ea"/>
              <a:cs typeface="+mn-cs"/>
            </a:endParaRPr>
          </a:p>
        </p:txBody>
      </p:sp>
      <p:pic>
        <p:nvPicPr>
          <p:cNvPr id="2067" name="Picture 19" descr="Ver detalle de imagen relacionada">
            <a:extLst>
              <a:ext uri="{FF2B5EF4-FFF2-40B4-BE49-F238E27FC236}">
                <a16:creationId xmlns:a16="http://schemas.microsoft.com/office/drawing/2014/main" id="{BA09612C-B2AD-3578-B3C4-0A3C287484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83" t="3550" r="50000" b="50000"/>
          <a:stretch/>
        </p:blipFill>
        <p:spPr bwMode="auto">
          <a:xfrm>
            <a:off x="533807" y="1286053"/>
            <a:ext cx="689065" cy="6970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9" descr="Ver detalle de imagen relacionada">
            <a:extLst>
              <a:ext uri="{FF2B5EF4-FFF2-40B4-BE49-F238E27FC236}">
                <a16:creationId xmlns:a16="http://schemas.microsoft.com/office/drawing/2014/main" id="{BD9D38FC-84CD-60EF-A227-E40A3049B0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2809" r="2827" b="52788"/>
          <a:stretch/>
        </p:blipFill>
        <p:spPr bwMode="auto">
          <a:xfrm>
            <a:off x="512595" y="4411290"/>
            <a:ext cx="738839" cy="695445"/>
          </a:xfrm>
          <a:prstGeom prst="rect">
            <a:avLst/>
          </a:prstGeom>
          <a:noFill/>
          <a:extLst>
            <a:ext uri="{909E8E84-426E-40DD-AFC4-6F175D3DCCD1}">
              <a14:hiddenFill xmlns:a14="http://schemas.microsoft.com/office/drawing/2010/main">
                <a:solidFill>
                  <a:srgbClr val="FFFFFF"/>
                </a:solidFill>
              </a14:hiddenFill>
            </a:ext>
          </a:extLst>
        </p:spPr>
      </p:pic>
      <p:sp>
        <p:nvSpPr>
          <p:cNvPr id="79" name="Título 38">
            <a:extLst>
              <a:ext uri="{FF2B5EF4-FFF2-40B4-BE49-F238E27FC236}">
                <a16:creationId xmlns:a16="http://schemas.microsoft.com/office/drawing/2014/main" id="{ABF1AB69-3E61-A065-054E-E4AF5B1D479A}"/>
              </a:ext>
            </a:extLst>
          </p:cNvPr>
          <p:cNvSpPr txBox="1">
            <a:spLocks/>
          </p:cNvSpPr>
          <p:nvPr/>
        </p:nvSpPr>
        <p:spPr>
          <a:xfrm>
            <a:off x="211501" y="2023"/>
            <a:ext cx="10515600" cy="11545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000" b="1" i="0" u="none" strike="noStrike" kern="1200" cap="none" spc="0" normalizeH="0" baseline="0" noProof="0" dirty="0">
                <a:ln>
                  <a:noFill/>
                </a:ln>
                <a:solidFill>
                  <a:prstClr val="white"/>
                </a:solidFill>
                <a:effectLst/>
                <a:uLnTx/>
                <a:uFillTx/>
                <a:latin typeface="Poppins"/>
                <a:ea typeface="+mj-ea"/>
                <a:cs typeface="+mj-cs"/>
              </a:rPr>
              <a:t>Director: Autorización de las convalidaciones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500" b="1" i="0" u="none" strike="noStrike" kern="1200" cap="none" spc="0" normalizeH="0" baseline="0" noProof="0" dirty="0">
                <a:ln>
                  <a:noFill/>
                </a:ln>
                <a:solidFill>
                  <a:prstClr val="white"/>
                </a:solidFill>
                <a:effectLst/>
                <a:uLnTx/>
                <a:uFillTx/>
                <a:latin typeface="Poppins"/>
                <a:ea typeface="+mj-ea"/>
                <a:cs typeface="+mj-cs"/>
              </a:rPr>
              <a:t>Flujo de estudiante regular </a:t>
            </a:r>
            <a:endParaRPr kumimoji="0" lang="es-CL" sz="1500" b="1" i="0" u="none" strike="noStrike" kern="1200" cap="none" spc="0" normalizeH="0" baseline="0" noProof="0" dirty="0">
              <a:ln>
                <a:noFill/>
              </a:ln>
              <a:solidFill>
                <a:prstClr val="white"/>
              </a:solidFill>
              <a:effectLst/>
              <a:uLnTx/>
              <a:uFillTx/>
              <a:latin typeface="Poppin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500" b="1" i="0" u="none" strike="noStrike" kern="1200" cap="none" spc="0" normalizeH="0" baseline="0" noProof="0" dirty="0">
                <a:ln>
                  <a:noFill/>
                </a:ln>
                <a:solidFill>
                  <a:prstClr val="white"/>
                </a:solidFill>
                <a:effectLst/>
                <a:uLnTx/>
                <a:uFillTx/>
                <a:latin typeface="Poppins"/>
                <a:ea typeface="+mj-ea"/>
                <a:cs typeface="+mj-cs"/>
              </a:rPr>
              <a:t> </a:t>
            </a:r>
            <a:endParaRPr kumimoji="0" lang="es-CL" sz="1500" b="1" i="0" u="none" strike="noStrike" kern="1200" cap="none" spc="0" normalizeH="0" baseline="0" noProof="0" dirty="0">
              <a:ln>
                <a:noFill/>
              </a:ln>
              <a:solidFill>
                <a:prstClr val="white"/>
              </a:solidFill>
              <a:effectLst/>
              <a:uLnTx/>
              <a:uFillTx/>
              <a:latin typeface="Poppins"/>
              <a:ea typeface="+mj-ea"/>
              <a:cs typeface="+mj-cs"/>
            </a:endParaRPr>
          </a:p>
        </p:txBody>
      </p:sp>
      <p:sp>
        <p:nvSpPr>
          <p:cNvPr id="13" name="CuadroTexto 12">
            <a:extLst>
              <a:ext uri="{FF2B5EF4-FFF2-40B4-BE49-F238E27FC236}">
                <a16:creationId xmlns:a16="http://schemas.microsoft.com/office/drawing/2014/main" id="{8C40737C-85E1-673B-8BD1-5208F25FB2D1}"/>
              </a:ext>
            </a:extLst>
          </p:cNvPr>
          <p:cNvSpPr txBox="1"/>
          <p:nvPr/>
        </p:nvSpPr>
        <p:spPr>
          <a:xfrm>
            <a:off x="1364074" y="1301361"/>
            <a:ext cx="882930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171717"/>
                </a:solidFill>
                <a:effectLst/>
                <a:uLnTx/>
                <a:uFillTx/>
                <a:latin typeface="Ubuntu"/>
                <a:ea typeface="+mn-ea"/>
                <a:cs typeface="+mn-cs"/>
              </a:rPr>
              <a:t>Si el Director de Carrera/Departamento aprueba el estudio de congruencia, deberá presionar el ícono     (1), cambiar el estado a “Aprobado” (2) y presionar el botón “Guardar y cerrar” (3).  De esta forma, el sistema cerrará el caso en CRM y las convalidaciones no podrán ser modificadas. A continuación, el sistema notificará a SSAA </a:t>
            </a:r>
          </a:p>
        </p:txBody>
      </p:sp>
      <p:pic>
        <p:nvPicPr>
          <p:cNvPr id="14" name="Imagen 13">
            <a:extLst>
              <a:ext uri="{FF2B5EF4-FFF2-40B4-BE49-F238E27FC236}">
                <a16:creationId xmlns:a16="http://schemas.microsoft.com/office/drawing/2014/main" id="{DD3536D9-D351-B39F-F2D8-C92C6CFF7BCB}"/>
              </a:ext>
            </a:extLst>
          </p:cNvPr>
          <p:cNvPicPr>
            <a:picLocks noChangeAspect="1"/>
          </p:cNvPicPr>
          <p:nvPr/>
        </p:nvPicPr>
        <p:blipFill rotWithShape="1">
          <a:blip r:embed="rId6"/>
          <a:srcRect l="19209" t="21344" r="23459" b="27433"/>
          <a:stretch/>
        </p:blipFill>
        <p:spPr bwMode="auto">
          <a:xfrm>
            <a:off x="8458453" y="1405474"/>
            <a:ext cx="157480" cy="126365"/>
          </a:xfrm>
          <a:prstGeom prst="rect">
            <a:avLst/>
          </a:prstGeom>
          <a:ln>
            <a:solidFill>
              <a:schemeClr val="bg2"/>
            </a:solid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BDD126A2-6A2E-DAFC-3681-4CE5EF037B83}"/>
              </a:ext>
            </a:extLst>
          </p:cNvPr>
          <p:cNvPicPr>
            <a:picLocks noChangeAspect="1"/>
          </p:cNvPicPr>
          <p:nvPr/>
        </p:nvPicPr>
        <p:blipFill>
          <a:blip r:embed="rId7"/>
          <a:stretch>
            <a:fillRect/>
          </a:stretch>
        </p:blipFill>
        <p:spPr>
          <a:xfrm>
            <a:off x="1998623" y="1947692"/>
            <a:ext cx="8304754" cy="2180655"/>
          </a:xfrm>
          <a:prstGeom prst="rect">
            <a:avLst/>
          </a:prstGeom>
        </p:spPr>
      </p:pic>
      <p:sp>
        <p:nvSpPr>
          <p:cNvPr id="19" name="CuadroTexto 18">
            <a:extLst>
              <a:ext uri="{FF2B5EF4-FFF2-40B4-BE49-F238E27FC236}">
                <a16:creationId xmlns:a16="http://schemas.microsoft.com/office/drawing/2014/main" id="{DC031DF1-23CC-578E-59EF-49621A38B241}"/>
              </a:ext>
            </a:extLst>
          </p:cNvPr>
          <p:cNvSpPr txBox="1"/>
          <p:nvPr/>
        </p:nvSpPr>
        <p:spPr>
          <a:xfrm>
            <a:off x="1222872" y="4362517"/>
            <a:ext cx="5750805"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171717"/>
                </a:solidFill>
                <a:effectLst/>
                <a:uLnTx/>
                <a:uFillTx/>
                <a:latin typeface="Ubuntu"/>
                <a:ea typeface="+mn-ea"/>
                <a:cs typeface="+mn-cs"/>
              </a:rPr>
              <a:t>Si el Director de Carrera/Departamento (según corresponda) rechaza el estudio de congruencia, deberá presionar el ícono    (1), cambiar el estado a “Rechazado” (2) y presionar el botón “Guardar” (3).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171717"/>
                </a:solidFill>
                <a:effectLst/>
                <a:uLnTx/>
                <a:uFillTx/>
                <a:latin typeface="Ubuntu"/>
                <a:ea typeface="+mn-ea"/>
                <a:cs typeface="+mn-cs"/>
              </a:rPr>
              <a:t>Luego, deberá derivar el caso al </a:t>
            </a:r>
            <a:r>
              <a:rPr kumimoji="0" lang="es-CL" altLang="es-CL" sz="1200" b="0" i="0" u="none" strike="noStrike" kern="1200" cap="none" spc="0" normalizeH="0" baseline="0" noProof="0" dirty="0">
                <a:ln>
                  <a:noFill/>
                </a:ln>
                <a:solidFill>
                  <a:srgbClr val="171717"/>
                </a:solidFill>
                <a:effectLst/>
                <a:uLnTx/>
                <a:uFillTx/>
                <a:latin typeface="Ubuntu"/>
                <a:ea typeface="+mn-ea"/>
                <a:cs typeface="+mn-cs"/>
              </a:rPr>
              <a:t>Secretario Académico (o rol asignado al caso) para ello debe </a:t>
            </a:r>
            <a:r>
              <a:rPr kumimoji="0" lang="es-CL" sz="1200" b="0" i="0" u="none" strike="noStrike" kern="1200" cap="none" spc="0" normalizeH="0" baseline="0" noProof="0" dirty="0">
                <a:ln>
                  <a:noFill/>
                </a:ln>
                <a:solidFill>
                  <a:srgbClr val="171717"/>
                </a:solidFill>
                <a:effectLst/>
                <a:uLnTx/>
                <a:uFillTx/>
                <a:latin typeface="Ubuntu"/>
                <a:ea typeface="+mn-ea"/>
                <a:cs typeface="+mn-cs"/>
              </a:rPr>
              <a:t>dirigirse a vista “Asignaciones” y revisar la última asignación registrada.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171717"/>
                </a:solidFill>
                <a:effectLst/>
                <a:uLnTx/>
                <a:uFillTx/>
                <a:latin typeface="Ubuntu"/>
                <a:ea typeface="+mn-ea"/>
                <a:cs typeface="+mn-cs"/>
              </a:rPr>
              <a:t>Finalmente, el Director de Carrera/Departamento debe hacer clic en el botón “Asignar” que aparece en la parte superior derecha del caso, y así devolver la solicitud.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srgbClr val="171717"/>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srgbClr val="171717"/>
                </a:solidFill>
                <a:effectLst/>
                <a:uLnTx/>
                <a:uFillTx/>
                <a:latin typeface="Ubuntu"/>
                <a:ea typeface="+mn-ea"/>
                <a:cs typeface="+mn-cs"/>
              </a:rPr>
              <a:t> </a:t>
            </a:r>
          </a:p>
        </p:txBody>
      </p:sp>
      <p:pic>
        <p:nvPicPr>
          <p:cNvPr id="20" name="Imagen 19">
            <a:extLst>
              <a:ext uri="{FF2B5EF4-FFF2-40B4-BE49-F238E27FC236}">
                <a16:creationId xmlns:a16="http://schemas.microsoft.com/office/drawing/2014/main" id="{63CAB0EA-0241-0F53-CFE3-C1C6CF0DF6F7}"/>
              </a:ext>
            </a:extLst>
          </p:cNvPr>
          <p:cNvPicPr>
            <a:picLocks noChangeAspect="1"/>
          </p:cNvPicPr>
          <p:nvPr/>
        </p:nvPicPr>
        <p:blipFill rotWithShape="1">
          <a:blip r:embed="rId6"/>
          <a:srcRect l="19209" t="21344" r="23459" b="27433"/>
          <a:stretch/>
        </p:blipFill>
        <p:spPr bwMode="auto">
          <a:xfrm>
            <a:off x="4238829" y="4632647"/>
            <a:ext cx="157480" cy="126365"/>
          </a:xfrm>
          <a:prstGeom prst="rect">
            <a:avLst/>
          </a:prstGeom>
          <a:ln>
            <a:solidFill>
              <a:schemeClr val="bg2"/>
            </a:solidFill>
          </a:ln>
          <a:extLst>
            <a:ext uri="{53640926-AAD7-44D8-BBD7-CCE9431645EC}">
              <a14:shadowObscured xmlns:a14="http://schemas.microsoft.com/office/drawing/2010/main"/>
            </a:ext>
          </a:extLst>
        </p:spPr>
      </p:pic>
      <p:pic>
        <p:nvPicPr>
          <p:cNvPr id="21" name="Imagen 20" descr="Interfaz de usuario gráfica, Texto, Aplicación, Correo electrónico&#10;&#10;Descripción generada automáticamente">
            <a:extLst>
              <a:ext uri="{FF2B5EF4-FFF2-40B4-BE49-F238E27FC236}">
                <a16:creationId xmlns:a16="http://schemas.microsoft.com/office/drawing/2014/main" id="{0E66F725-9D18-4B33-C635-C4F59ED303BD}"/>
              </a:ext>
            </a:extLst>
          </p:cNvPr>
          <p:cNvPicPr>
            <a:picLocks noChangeAspect="1"/>
          </p:cNvPicPr>
          <p:nvPr/>
        </p:nvPicPr>
        <p:blipFill rotWithShape="1">
          <a:blip r:embed="rId8"/>
          <a:srcRect b="57104"/>
          <a:stretch/>
        </p:blipFill>
        <p:spPr bwMode="auto">
          <a:xfrm>
            <a:off x="7065104" y="4187541"/>
            <a:ext cx="5042432" cy="987034"/>
          </a:xfrm>
          <a:prstGeom prst="rect">
            <a:avLst/>
          </a:prstGeom>
          <a:ln>
            <a:noFill/>
          </a:ln>
          <a:extLst>
            <a:ext uri="{53640926-AAD7-44D8-BBD7-CCE9431645EC}">
              <a14:shadowObscured xmlns:a14="http://schemas.microsoft.com/office/drawing/2010/main"/>
            </a:ext>
          </a:extLst>
        </p:spPr>
      </p:pic>
      <p:pic>
        <p:nvPicPr>
          <p:cNvPr id="22" name="Imagen 21" descr="Interfaz de usuario gráfica, Aplicación&#10;&#10;Descripción generada automáticamente">
            <a:extLst>
              <a:ext uri="{FF2B5EF4-FFF2-40B4-BE49-F238E27FC236}">
                <a16:creationId xmlns:a16="http://schemas.microsoft.com/office/drawing/2014/main" id="{1C255F12-8865-DAA6-E7A8-A0CDF9200C90}"/>
              </a:ext>
            </a:extLst>
          </p:cNvPr>
          <p:cNvPicPr>
            <a:picLocks noChangeAspect="1"/>
          </p:cNvPicPr>
          <p:nvPr/>
        </p:nvPicPr>
        <p:blipFill>
          <a:blip r:embed="rId9"/>
          <a:stretch>
            <a:fillRect/>
          </a:stretch>
        </p:blipFill>
        <p:spPr>
          <a:xfrm>
            <a:off x="8126250" y="5055467"/>
            <a:ext cx="2759075" cy="1855470"/>
          </a:xfrm>
          <a:prstGeom prst="rect">
            <a:avLst/>
          </a:prstGeom>
        </p:spPr>
      </p:pic>
      <p:sp>
        <p:nvSpPr>
          <p:cNvPr id="2" name="Botón de acción: ir hacia delante o siguiente 1">
            <a:hlinkClick r:id="rId10" action="ppaction://hlinksldjump" highlightClick="1"/>
            <a:extLst>
              <a:ext uri="{FF2B5EF4-FFF2-40B4-BE49-F238E27FC236}">
                <a16:creationId xmlns:a16="http://schemas.microsoft.com/office/drawing/2014/main" id="{2F950707-0DA6-3FB5-7676-73DEBC083037}"/>
              </a:ext>
            </a:extLst>
          </p:cNvPr>
          <p:cNvSpPr/>
          <p:nvPr/>
        </p:nvSpPr>
        <p:spPr>
          <a:xfrm>
            <a:off x="7265313" y="6194922"/>
            <a:ext cx="418641" cy="380717"/>
          </a:xfrm>
          <a:prstGeom prst="actionButtonForwardNex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Tree>
    <p:extLst>
      <p:ext uri="{BB962C8B-B14F-4D97-AF65-F5344CB8AC3E}">
        <p14:creationId xmlns:p14="http://schemas.microsoft.com/office/powerpoint/2010/main" val="1072766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85FC76-6FC3-584A-2920-2262778C48EC}"/>
              </a:ext>
            </a:extLst>
          </p:cNvPr>
          <p:cNvSpPr txBox="1"/>
          <p:nvPr/>
        </p:nvSpPr>
        <p:spPr>
          <a:xfrm>
            <a:off x="292691" y="100722"/>
            <a:ext cx="6197600" cy="1117229"/>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Mejoras para el rediseño del plan de Bienvenidas</a:t>
            </a:r>
            <a:endParaRPr kumimoji="0" lang="es-CL" sz="2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L" sz="1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endParaRPr>
          </a:p>
        </p:txBody>
      </p:sp>
      <p:pic>
        <p:nvPicPr>
          <p:cNvPr id="1026" name="Imagen 2">
            <a:extLst>
              <a:ext uri="{FF2B5EF4-FFF2-40B4-BE49-F238E27FC236}">
                <a16:creationId xmlns:a16="http://schemas.microsoft.com/office/drawing/2014/main" id="{515B7919-AEB6-0B3C-2D83-A96FD4BF0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02"/>
            <a:ext cx="12192001"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4">
            <a:extLst>
              <a:ext uri="{FF2B5EF4-FFF2-40B4-BE49-F238E27FC236}">
                <a16:creationId xmlns:a16="http://schemas.microsoft.com/office/drawing/2014/main" id="{FE8F8749-5A20-F3D4-5FD2-06E68D5E7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31768E07-483D-326E-40CE-B486CC01B801}"/>
              </a:ext>
            </a:extLst>
          </p:cNvPr>
          <p:cNvSpPr txBox="1"/>
          <p:nvPr/>
        </p:nvSpPr>
        <p:spPr>
          <a:xfrm>
            <a:off x="-1" y="-17204"/>
            <a:ext cx="9094840" cy="994503"/>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L" sz="2500" b="1" i="0" u="none" strike="noStrike" kern="1200" cap="none" spc="0" normalizeH="0" baseline="0" noProof="0" dirty="0">
                <a:ln>
                  <a:noFill/>
                </a:ln>
                <a:solidFill>
                  <a:prstClr val="white"/>
                </a:solidFill>
                <a:effectLst/>
                <a:uLnTx/>
                <a:uFillTx/>
                <a:latin typeface="Poppins"/>
                <a:ea typeface="+mn-ea"/>
                <a:cs typeface="+mn-cs"/>
              </a:rPr>
              <a:t>Estudiante Matriculado: Ingreso Convalidaciones aprobadas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CL" sz="1500" b="1" i="0" u="none" strike="noStrike" kern="1200" cap="none" spc="0" normalizeH="0" baseline="0" noProof="0" dirty="0">
                <a:ln>
                  <a:noFill/>
                </a:ln>
                <a:solidFill>
                  <a:prstClr val="white"/>
                </a:solidFill>
                <a:effectLst/>
                <a:uLnTx/>
                <a:uFillTx/>
                <a:latin typeface="Poppins"/>
                <a:ea typeface="+mn-ea"/>
                <a:cs typeface="+mn-cs"/>
              </a:rPr>
              <a:t>Flujo de convalidación postulante </a:t>
            </a:r>
          </a:p>
        </p:txBody>
      </p:sp>
      <p:pic>
        <p:nvPicPr>
          <p:cNvPr id="2" name="Imagen 1" descr="Diagrama&#10;&#10;Descripción generada automáticamente">
            <a:extLst>
              <a:ext uri="{FF2B5EF4-FFF2-40B4-BE49-F238E27FC236}">
                <a16:creationId xmlns:a16="http://schemas.microsoft.com/office/drawing/2014/main" id="{D80C3CB4-99C6-3F51-5582-378ECD8E49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929"/>
          <a:stretch/>
        </p:blipFill>
        <p:spPr bwMode="auto">
          <a:xfrm>
            <a:off x="-56271" y="1199917"/>
            <a:ext cx="4337270" cy="5527345"/>
          </a:xfrm>
          <a:prstGeom prst="rect">
            <a:avLst/>
          </a:prstGeom>
          <a:noFill/>
          <a:ln>
            <a:noFill/>
          </a:ln>
          <a:extLst>
            <a:ext uri="{53640926-AAD7-44D8-BBD7-CCE9431645EC}">
              <a14:shadowObscured xmlns:a14="http://schemas.microsoft.com/office/drawing/2010/main"/>
            </a:ext>
          </a:extLst>
        </p:spPr>
      </p:pic>
      <p:graphicFrame>
        <p:nvGraphicFramePr>
          <p:cNvPr id="3" name="Tabla 2">
            <a:extLst>
              <a:ext uri="{FF2B5EF4-FFF2-40B4-BE49-F238E27FC236}">
                <a16:creationId xmlns:a16="http://schemas.microsoft.com/office/drawing/2014/main" id="{078761CE-E160-61E5-6F35-A5FD748717E9}"/>
              </a:ext>
            </a:extLst>
          </p:cNvPr>
          <p:cNvGraphicFramePr>
            <a:graphicFrameLocks noGrp="1"/>
          </p:cNvGraphicFramePr>
          <p:nvPr/>
        </p:nvGraphicFramePr>
        <p:xfrm>
          <a:off x="5086377" y="2519173"/>
          <a:ext cx="5756239" cy="3296700"/>
        </p:xfrm>
        <a:graphic>
          <a:graphicData uri="http://schemas.openxmlformats.org/drawingml/2006/table">
            <a:tbl>
              <a:tblPr/>
              <a:tblGrid>
                <a:gridCol w="2450135">
                  <a:extLst>
                    <a:ext uri="{9D8B030D-6E8A-4147-A177-3AD203B41FA5}">
                      <a16:colId xmlns:a16="http://schemas.microsoft.com/office/drawing/2014/main" val="2156301092"/>
                    </a:ext>
                  </a:extLst>
                </a:gridCol>
                <a:gridCol w="1768724">
                  <a:extLst>
                    <a:ext uri="{9D8B030D-6E8A-4147-A177-3AD203B41FA5}">
                      <a16:colId xmlns:a16="http://schemas.microsoft.com/office/drawing/2014/main" val="670970183"/>
                    </a:ext>
                  </a:extLst>
                </a:gridCol>
                <a:gridCol w="1537380">
                  <a:extLst>
                    <a:ext uri="{9D8B030D-6E8A-4147-A177-3AD203B41FA5}">
                      <a16:colId xmlns:a16="http://schemas.microsoft.com/office/drawing/2014/main" val="3619401069"/>
                    </a:ext>
                  </a:extLst>
                </a:gridCol>
              </a:tblGrid>
              <a:tr h="345802">
                <a:tc>
                  <a:txBody>
                    <a:bodyPr/>
                    <a:lstStyle/>
                    <a:p>
                      <a:pPr algn="ctr">
                        <a:lnSpc>
                          <a:spcPct val="115000"/>
                        </a:lnSpc>
                        <a:spcAft>
                          <a:spcPts val="800"/>
                        </a:spcAft>
                      </a:pPr>
                      <a:r>
                        <a:rPr lang="en-US" sz="1000" b="1" kern="100" dirty="0" err="1">
                          <a:solidFill>
                            <a:srgbClr val="FFFFFF"/>
                          </a:solidFill>
                          <a:effectLst/>
                          <a:latin typeface="Calibri" panose="020F0502020204030204" pitchFamily="34" charset="0"/>
                          <a:ea typeface="Calibri" panose="020F0502020204030204" pitchFamily="34" charset="0"/>
                          <a:cs typeface="Arial" panose="020B0604020202020204" pitchFamily="34" charset="0"/>
                        </a:rPr>
                        <a:t>Actividad</a:t>
                      </a:r>
                      <a:endParaRPr lang="es-CL"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738" marR="66738" marT="0" marB="0">
                    <a:lnL w="12700" cap="flat" cmpd="sng" algn="ctr">
                      <a:solidFill>
                        <a:srgbClr val="4472C4"/>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hangingPunct="0">
                        <a:lnSpc>
                          <a:spcPct val="115000"/>
                        </a:lnSpc>
                        <a:spcBef>
                          <a:spcPts val="300"/>
                        </a:spcBef>
                        <a:spcAft>
                          <a:spcPts val="300"/>
                        </a:spcAft>
                      </a:pPr>
                      <a:r>
                        <a:rPr lang="es-ES" sz="1000" b="1" kern="10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Responsable</a:t>
                      </a:r>
                      <a:endParaRPr lang="es-CL" sz="9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hangingPunct="0">
                        <a:lnSpc>
                          <a:spcPct val="115000"/>
                        </a:lnSpc>
                        <a:spcBef>
                          <a:spcPts val="300"/>
                        </a:spcBef>
                        <a:spcAft>
                          <a:spcPts val="300"/>
                        </a:spcAft>
                      </a:pPr>
                      <a:r>
                        <a:rPr lang="es-ES" sz="1000" b="1" kern="1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SLA de atención</a:t>
                      </a:r>
                      <a:endParaRPr lang="es-CL" sz="9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3655993277"/>
                  </a:ext>
                </a:extLst>
              </a:tr>
              <a:tr h="718003">
                <a:tc>
                  <a:txBody>
                    <a:bodyPr/>
                    <a:lstStyle/>
                    <a:p>
                      <a:pPr>
                        <a:lnSpc>
                          <a:spcPct val="115000"/>
                        </a:lnSpc>
                        <a:spcBef>
                          <a:spcPts val="300"/>
                        </a:spcBef>
                        <a:spcAft>
                          <a:spcPts val="300"/>
                        </a:spcAft>
                      </a:pPr>
                      <a:r>
                        <a:rPr lang="en-US" sz="1000" b="1" kern="100">
                          <a:effectLst/>
                          <a:latin typeface="Calibri" panose="020F0502020204030204" pitchFamily="34" charset="0"/>
                          <a:ea typeface="Calibri" panose="020F0502020204030204" pitchFamily="34" charset="0"/>
                          <a:cs typeface="Arial" panose="020B0604020202020204" pitchFamily="34" charset="0"/>
                        </a:rPr>
                        <a:t>Creación caso consulta en CRM</a:t>
                      </a:r>
                      <a:endParaRPr lang="es-CL"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hangingPunct="0">
                        <a:lnSpc>
                          <a:spcPct val="115000"/>
                        </a:lnSpc>
                        <a:spcBef>
                          <a:spcPts val="300"/>
                        </a:spcBef>
                        <a:spcAft>
                          <a:spcPts val="300"/>
                        </a:spcAft>
                      </a:pPr>
                      <a:r>
                        <a:rPr lang="es-ES" sz="1000" kern="100">
                          <a:effectLst/>
                          <a:latin typeface="Calibri" panose="020F0502020204030204" pitchFamily="34" charset="0"/>
                          <a:ea typeface="Times New Roman" panose="02020603050405020304" pitchFamily="18" charset="0"/>
                          <a:cs typeface="Arial" panose="020B0604020202020204" pitchFamily="34" charset="0"/>
                        </a:rPr>
                        <a:t>Ejecutivo Admisión</a:t>
                      </a:r>
                      <a:endParaRPr lang="es-CL" sz="9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hangingPunct="0">
                        <a:lnSpc>
                          <a:spcPct val="115000"/>
                        </a:lnSpc>
                        <a:spcBef>
                          <a:spcPts val="300"/>
                        </a:spcBef>
                        <a:spcAft>
                          <a:spcPts val="300"/>
                        </a:spcAft>
                      </a:pPr>
                      <a:r>
                        <a:rPr lang="es-ES" sz="1000" kern="100">
                          <a:effectLst/>
                          <a:latin typeface="Calibri" panose="020F0502020204030204" pitchFamily="34" charset="0"/>
                          <a:ea typeface="Times New Roman" panose="02020603050405020304" pitchFamily="18" charset="0"/>
                          <a:cs typeface="Arial" panose="020B0604020202020204" pitchFamily="34" charset="0"/>
                        </a:rPr>
                        <a:t>1 día laboral</a:t>
                      </a:r>
                      <a:endParaRPr lang="es-CL" sz="9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657980846"/>
                  </a:ext>
                </a:extLst>
              </a:tr>
              <a:tr h="504964">
                <a:tc>
                  <a:txBody>
                    <a:bodyPr/>
                    <a:lstStyle/>
                    <a:p>
                      <a:pPr>
                        <a:lnSpc>
                          <a:spcPct val="115000"/>
                        </a:lnSpc>
                        <a:spcBef>
                          <a:spcPts val="300"/>
                        </a:spcBef>
                        <a:spcAft>
                          <a:spcPts val="300"/>
                        </a:spcAft>
                      </a:pPr>
                      <a:r>
                        <a:rPr lang="en-US" sz="1000" b="1" kern="100">
                          <a:effectLst/>
                          <a:latin typeface="Calibri" panose="020F0502020204030204" pitchFamily="34" charset="0"/>
                          <a:ea typeface="Calibri" panose="020F0502020204030204" pitchFamily="34" charset="0"/>
                          <a:cs typeface="Arial" panose="020B0604020202020204" pitchFamily="34" charset="0"/>
                        </a:rPr>
                        <a:t>Cierre caso consulta y reapertura caso principal </a:t>
                      </a:r>
                      <a:endParaRPr lang="es-CL"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hangingPunct="0">
                        <a:lnSpc>
                          <a:spcPct val="115000"/>
                        </a:lnSpc>
                        <a:spcBef>
                          <a:spcPts val="300"/>
                        </a:spcBef>
                        <a:spcAft>
                          <a:spcPts val="300"/>
                        </a:spcAft>
                      </a:pPr>
                      <a:r>
                        <a:rPr lang="es-ES" sz="1000" kern="100">
                          <a:effectLst/>
                          <a:latin typeface="Calibri" panose="020F0502020204030204" pitchFamily="34" charset="0"/>
                          <a:ea typeface="Times New Roman" panose="02020603050405020304" pitchFamily="18" charset="0"/>
                          <a:cs typeface="Arial" panose="020B0604020202020204" pitchFamily="34" charset="0"/>
                        </a:rPr>
                        <a:t>Servicios Académicos</a:t>
                      </a:r>
                      <a:endParaRPr lang="es-CL" sz="9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hangingPunct="0">
                        <a:lnSpc>
                          <a:spcPct val="115000"/>
                        </a:lnSpc>
                        <a:spcBef>
                          <a:spcPts val="300"/>
                        </a:spcBef>
                        <a:spcAft>
                          <a:spcPts val="300"/>
                        </a:spcAft>
                      </a:pPr>
                      <a:r>
                        <a:rPr lang="es-ES" sz="1000" kern="100">
                          <a:effectLst/>
                          <a:latin typeface="Calibri" panose="020F0502020204030204" pitchFamily="34" charset="0"/>
                          <a:ea typeface="Times New Roman" panose="02020603050405020304" pitchFamily="18" charset="0"/>
                          <a:cs typeface="Arial" panose="020B0604020202020204" pitchFamily="34" charset="0"/>
                        </a:rPr>
                        <a:t>1 día laboral</a:t>
                      </a:r>
                      <a:endParaRPr lang="es-CL" sz="9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409894455"/>
                  </a:ext>
                </a:extLst>
              </a:tr>
              <a:tr h="504964">
                <a:tc>
                  <a:txBody>
                    <a:bodyPr/>
                    <a:lstStyle/>
                    <a:p>
                      <a:pPr>
                        <a:lnSpc>
                          <a:spcPct val="115000"/>
                        </a:lnSpc>
                        <a:spcBef>
                          <a:spcPts val="300"/>
                        </a:spcBef>
                        <a:spcAft>
                          <a:spcPts val="300"/>
                        </a:spcAft>
                      </a:pPr>
                      <a:r>
                        <a:rPr lang="en-US" sz="1000" b="1" kern="100">
                          <a:effectLst/>
                          <a:latin typeface="Calibri" panose="020F0502020204030204" pitchFamily="34" charset="0"/>
                          <a:ea typeface="Calibri" panose="020F0502020204030204" pitchFamily="34" charset="0"/>
                          <a:cs typeface="Arial" panose="020B0604020202020204" pitchFamily="34" charset="0"/>
                        </a:rPr>
                        <a:t>Generación resolución de convalidación</a:t>
                      </a:r>
                      <a:endParaRPr lang="es-CL"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hangingPunct="0">
                        <a:lnSpc>
                          <a:spcPct val="115000"/>
                        </a:lnSpc>
                        <a:spcBef>
                          <a:spcPts val="300"/>
                        </a:spcBef>
                        <a:spcAft>
                          <a:spcPts val="300"/>
                        </a:spcAft>
                      </a:pPr>
                      <a:r>
                        <a:rPr lang="es-ES" sz="1000" kern="100">
                          <a:effectLst/>
                          <a:latin typeface="Calibri" panose="020F0502020204030204" pitchFamily="34" charset="0"/>
                          <a:ea typeface="Times New Roman" panose="02020603050405020304" pitchFamily="18" charset="0"/>
                          <a:cs typeface="Arial" panose="020B0604020202020204" pitchFamily="34" charset="0"/>
                        </a:rPr>
                        <a:t>Servicios Académicos</a:t>
                      </a:r>
                      <a:endParaRPr lang="es-CL" sz="9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hangingPunct="0">
                        <a:lnSpc>
                          <a:spcPct val="115000"/>
                        </a:lnSpc>
                        <a:spcBef>
                          <a:spcPts val="300"/>
                        </a:spcBef>
                        <a:spcAft>
                          <a:spcPts val="300"/>
                        </a:spcAft>
                      </a:pPr>
                      <a:r>
                        <a:rPr lang="es-ES" sz="1000" kern="100">
                          <a:effectLst/>
                          <a:latin typeface="Calibri" panose="020F0502020204030204" pitchFamily="34" charset="0"/>
                          <a:ea typeface="Times New Roman" panose="02020603050405020304" pitchFamily="18" charset="0"/>
                          <a:cs typeface="Arial" panose="020B0604020202020204" pitchFamily="34" charset="0"/>
                        </a:rPr>
                        <a:t>2 día laboral</a:t>
                      </a:r>
                      <a:endParaRPr lang="es-CL" sz="9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654295637"/>
                  </a:ext>
                </a:extLst>
              </a:tr>
              <a:tr h="504964">
                <a:tc>
                  <a:txBody>
                    <a:bodyPr/>
                    <a:lstStyle/>
                    <a:p>
                      <a:pPr>
                        <a:lnSpc>
                          <a:spcPct val="115000"/>
                        </a:lnSpc>
                        <a:spcBef>
                          <a:spcPts val="300"/>
                        </a:spcBef>
                        <a:spcAft>
                          <a:spcPts val="300"/>
                        </a:spcAft>
                      </a:pPr>
                      <a:r>
                        <a:rPr lang="en-US" sz="1000" b="1" kern="100">
                          <a:effectLst/>
                          <a:latin typeface="Calibri" panose="020F0502020204030204" pitchFamily="34" charset="0"/>
                          <a:ea typeface="Calibri" panose="020F0502020204030204" pitchFamily="34" charset="0"/>
                          <a:cs typeface="Arial" panose="020B0604020202020204" pitchFamily="34" charset="0"/>
                        </a:rPr>
                        <a:t>Ingresar Convalidaciones en Banner y derivar caso a SSAA</a:t>
                      </a:r>
                      <a:endParaRPr lang="es-CL"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hangingPunct="0">
                        <a:lnSpc>
                          <a:spcPct val="115000"/>
                        </a:lnSpc>
                        <a:spcBef>
                          <a:spcPts val="300"/>
                        </a:spcBef>
                        <a:spcAft>
                          <a:spcPts val="300"/>
                        </a:spcAft>
                      </a:pPr>
                      <a:r>
                        <a:rPr lang="es-ES" sz="1000" kern="100" dirty="0">
                          <a:effectLst/>
                          <a:latin typeface="Calibri" panose="020F0502020204030204" pitchFamily="34" charset="0"/>
                          <a:ea typeface="Times New Roman" panose="02020603050405020304" pitchFamily="18" charset="0"/>
                          <a:cs typeface="Arial" panose="020B0604020202020204" pitchFamily="34" charset="0"/>
                        </a:rPr>
                        <a:t>Registro Curricular</a:t>
                      </a:r>
                      <a:endParaRPr lang="es-CL" sz="9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hangingPunct="0">
                        <a:lnSpc>
                          <a:spcPct val="115000"/>
                        </a:lnSpc>
                        <a:spcBef>
                          <a:spcPts val="300"/>
                        </a:spcBef>
                        <a:spcAft>
                          <a:spcPts val="300"/>
                        </a:spcAft>
                      </a:pPr>
                      <a:r>
                        <a:rPr lang="es-ES" sz="1000" kern="100">
                          <a:effectLst/>
                          <a:latin typeface="Calibri" panose="020F0502020204030204" pitchFamily="34" charset="0"/>
                          <a:ea typeface="Times New Roman" panose="02020603050405020304" pitchFamily="18" charset="0"/>
                          <a:cs typeface="Arial" panose="020B0604020202020204" pitchFamily="34" charset="0"/>
                        </a:rPr>
                        <a:t>3 días laborales</a:t>
                      </a:r>
                      <a:endParaRPr lang="es-CL" sz="9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830821865"/>
                  </a:ext>
                </a:extLst>
              </a:tr>
              <a:tr h="718003">
                <a:tc>
                  <a:txBody>
                    <a:bodyPr/>
                    <a:lstStyle/>
                    <a:p>
                      <a:pPr>
                        <a:lnSpc>
                          <a:spcPct val="115000"/>
                        </a:lnSpc>
                        <a:spcBef>
                          <a:spcPts val="300"/>
                        </a:spcBef>
                        <a:spcAft>
                          <a:spcPts val="300"/>
                        </a:spcAft>
                      </a:pPr>
                      <a:r>
                        <a:rPr lang="en-US" sz="1000" b="1" kern="100" dirty="0" err="1">
                          <a:effectLst/>
                          <a:latin typeface="Calibri" panose="020F0502020204030204" pitchFamily="34" charset="0"/>
                          <a:ea typeface="Calibri" panose="020F0502020204030204" pitchFamily="34" charset="0"/>
                          <a:cs typeface="Arial" panose="020B0604020202020204" pitchFamily="34" charset="0"/>
                        </a:rPr>
                        <a:t>Cierre</a:t>
                      </a:r>
                      <a:r>
                        <a:rPr lang="en-US" sz="1000" b="1" kern="100" dirty="0">
                          <a:effectLst/>
                          <a:latin typeface="Calibri" panose="020F0502020204030204" pitchFamily="34" charset="0"/>
                          <a:ea typeface="Calibri" panose="020F0502020204030204" pitchFamily="34" charset="0"/>
                          <a:cs typeface="Arial" panose="020B0604020202020204" pitchFamily="34" charset="0"/>
                        </a:rPr>
                        <a:t> </a:t>
                      </a:r>
                      <a:r>
                        <a:rPr lang="en-US" sz="1000" b="1" kern="100" dirty="0" err="1">
                          <a:effectLst/>
                          <a:latin typeface="Calibri" panose="020F0502020204030204" pitchFamily="34" charset="0"/>
                          <a:ea typeface="Calibri" panose="020F0502020204030204" pitchFamily="34" charset="0"/>
                          <a:cs typeface="Arial" panose="020B0604020202020204" pitchFamily="34" charset="0"/>
                        </a:rPr>
                        <a:t>caso</a:t>
                      </a:r>
                      <a:r>
                        <a:rPr lang="en-US" sz="1000" b="1" kern="100" dirty="0">
                          <a:effectLst/>
                          <a:latin typeface="Calibri" panose="020F0502020204030204" pitchFamily="34" charset="0"/>
                          <a:ea typeface="Calibri" panose="020F0502020204030204" pitchFamily="34" charset="0"/>
                          <a:cs typeface="Arial" panose="020B0604020202020204" pitchFamily="34" charset="0"/>
                        </a:rPr>
                        <a:t> principal y </a:t>
                      </a:r>
                      <a:r>
                        <a:rPr lang="en-US" sz="1000" b="1" kern="100" dirty="0" err="1">
                          <a:effectLst/>
                          <a:latin typeface="Calibri" panose="020F0502020204030204" pitchFamily="34" charset="0"/>
                          <a:ea typeface="Calibri" panose="020F0502020204030204" pitchFamily="34" charset="0"/>
                          <a:cs typeface="Arial" panose="020B0604020202020204" pitchFamily="34" charset="0"/>
                        </a:rPr>
                        <a:t>respuesta</a:t>
                      </a:r>
                      <a:r>
                        <a:rPr lang="en-US" sz="1000" b="1" kern="100" dirty="0">
                          <a:effectLst/>
                          <a:latin typeface="Calibri" panose="020F0502020204030204" pitchFamily="34" charset="0"/>
                          <a:ea typeface="Calibri" panose="020F0502020204030204" pitchFamily="34" charset="0"/>
                          <a:cs typeface="Arial" panose="020B0604020202020204" pitchFamily="34" charset="0"/>
                        </a:rPr>
                        <a:t> a </a:t>
                      </a:r>
                      <a:r>
                        <a:rPr lang="en-US" sz="1000" b="1" kern="100" dirty="0" err="1">
                          <a:effectLst/>
                          <a:latin typeface="Calibri" panose="020F0502020204030204" pitchFamily="34" charset="0"/>
                          <a:ea typeface="Calibri" panose="020F0502020204030204" pitchFamily="34" charset="0"/>
                          <a:cs typeface="Arial" panose="020B0604020202020204" pitchFamily="34" charset="0"/>
                        </a:rPr>
                        <a:t>estudiante</a:t>
                      </a:r>
                      <a:r>
                        <a:rPr lang="en-US" sz="1000" b="1" kern="100" dirty="0">
                          <a:effectLst/>
                          <a:latin typeface="Calibri" panose="020F0502020204030204" pitchFamily="34" charset="0"/>
                          <a:ea typeface="Calibri" panose="020F0502020204030204" pitchFamily="34" charset="0"/>
                          <a:cs typeface="Arial" panose="020B0604020202020204" pitchFamily="34" charset="0"/>
                        </a:rPr>
                        <a:t> </a:t>
                      </a:r>
                      <a:endParaRPr lang="es-CL"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hangingPunct="0">
                        <a:lnSpc>
                          <a:spcPct val="115000"/>
                        </a:lnSpc>
                        <a:spcBef>
                          <a:spcPts val="300"/>
                        </a:spcBef>
                        <a:spcAft>
                          <a:spcPts val="300"/>
                        </a:spcAft>
                      </a:pPr>
                      <a:r>
                        <a:rPr lang="es-ES" sz="1000" kern="100" dirty="0">
                          <a:effectLst/>
                          <a:latin typeface="Calibri" panose="020F0502020204030204" pitchFamily="34" charset="0"/>
                          <a:ea typeface="Times New Roman" panose="02020603050405020304" pitchFamily="18" charset="0"/>
                          <a:cs typeface="Arial" panose="020B0604020202020204" pitchFamily="34" charset="0"/>
                        </a:rPr>
                        <a:t>Servicios Académicos</a:t>
                      </a:r>
                      <a:endParaRPr lang="es-CL" sz="9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hangingPunct="0">
                        <a:lnSpc>
                          <a:spcPct val="115000"/>
                        </a:lnSpc>
                        <a:spcBef>
                          <a:spcPts val="300"/>
                        </a:spcBef>
                        <a:spcAft>
                          <a:spcPts val="300"/>
                        </a:spcAft>
                      </a:pPr>
                      <a:r>
                        <a:rPr lang="es-ES" sz="1000" kern="100" dirty="0">
                          <a:effectLst/>
                          <a:latin typeface="Calibri" panose="020F0502020204030204" pitchFamily="34" charset="0"/>
                          <a:ea typeface="Times New Roman" panose="02020603050405020304" pitchFamily="18" charset="0"/>
                          <a:cs typeface="Arial" panose="020B0604020202020204" pitchFamily="34" charset="0"/>
                        </a:rPr>
                        <a:t>2 días laborales</a:t>
                      </a:r>
                      <a:endParaRPr lang="es-CL" sz="900" kern="100" dirty="0">
                        <a:effectLst/>
                        <a:latin typeface="Arial" panose="020B0604020202020204" pitchFamily="34" charset="0"/>
                        <a:ea typeface="Times New Roman" panose="02020603050405020304" pitchFamily="18" charset="0"/>
                        <a:cs typeface="Times New Roman" panose="02020603050405020304" pitchFamily="18" charset="0"/>
                      </a:endParaRPr>
                    </a:p>
                    <a:p>
                      <a:pPr algn="l" hangingPunct="0">
                        <a:lnSpc>
                          <a:spcPct val="115000"/>
                        </a:lnSpc>
                        <a:spcBef>
                          <a:spcPts val="300"/>
                        </a:spcBef>
                        <a:spcAft>
                          <a:spcPts val="300"/>
                        </a:spcAft>
                      </a:pPr>
                      <a:r>
                        <a:rPr lang="es-ES" sz="1000" kern="100" dirty="0">
                          <a:effectLst/>
                          <a:latin typeface="Calibri" panose="020F0502020204030204" pitchFamily="34" charset="0"/>
                          <a:ea typeface="Times New Roman" panose="02020603050405020304" pitchFamily="18" charset="0"/>
                          <a:cs typeface="Arial" panose="020B0604020202020204" pitchFamily="34" charset="0"/>
                        </a:rPr>
                        <a:t> </a:t>
                      </a:r>
                      <a:endParaRPr lang="es-CL" sz="9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38" marR="66738"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581614941"/>
                  </a:ext>
                </a:extLst>
              </a:tr>
            </a:tbl>
          </a:graphicData>
        </a:graphic>
      </p:graphicFrame>
      <p:sp>
        <p:nvSpPr>
          <p:cNvPr id="4" name="Rectangle 1">
            <a:extLst>
              <a:ext uri="{FF2B5EF4-FFF2-40B4-BE49-F238E27FC236}">
                <a16:creationId xmlns:a16="http://schemas.microsoft.com/office/drawing/2014/main" id="{D73C5F83-0E9C-1ABE-2389-498CB24798C4}"/>
              </a:ext>
            </a:extLst>
          </p:cNvPr>
          <p:cNvSpPr>
            <a:spLocks noChangeArrowheads="1"/>
          </p:cNvSpPr>
          <p:nvPr/>
        </p:nvSpPr>
        <p:spPr bwMode="auto">
          <a:xfrm>
            <a:off x="4360373" y="1091618"/>
            <a:ext cx="7498252"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L" altLang="es-CL" sz="1100" b="0" i="0" u="none" strike="noStrike" kern="12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L" altLang="es-CL" sz="1100" b="0" i="0" u="none" strike="noStrike" kern="12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400" b="1" i="0" u="none" strike="noStrike" kern="12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Estudiante Matriculado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100" b="0" i="0" u="none" strike="noStrike" kern="12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Se define un </a:t>
            </a:r>
            <a:r>
              <a:rPr kumimoji="0" lang="es-CL" altLang="es-CL" sz="1100" b="1" i="0" u="none" strike="noStrike" kern="12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SLA de 9 días</a:t>
            </a:r>
            <a:r>
              <a:rPr kumimoji="0" lang="es-CL" altLang="es-CL" sz="1100" b="0" i="0" u="none" strike="noStrike" kern="12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s-CL" altLang="es-CL" sz="1100" b="1" i="0" u="none" strike="noStrike" kern="12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laborales </a:t>
            </a:r>
            <a:r>
              <a:rPr kumimoji="0" lang="es-CL" altLang="es-CL" sz="1100" b="0" i="0" u="none" strike="noStrike" kern="12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desde que postulante solicita convalidación en Dirección General de Admisión hasta que se entrega respuesta de su solicitud. </a:t>
            </a:r>
            <a:endParaRPr kumimoji="0" lang="es-CL" altLang="es-CL" sz="800" b="0" i="0" u="none" strike="noStrike" kern="1200" cap="none" spc="0" normalizeH="0" baseline="0" noProof="0" dirty="0">
              <a:ln>
                <a:noFill/>
              </a:ln>
              <a:solidFill>
                <a:srgbClr val="171717"/>
              </a:solidFill>
              <a:effectLst/>
              <a:uLnTx/>
              <a:uFillTx/>
              <a:latin typeface="Ubuntu"/>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L" altLang="es-CL" sz="1800" b="0" i="0" u="none" strike="noStrike" kern="1200" cap="none" spc="0" normalizeH="0" baseline="0" noProof="0" dirty="0">
              <a:ln>
                <a:noFill/>
              </a:ln>
              <a:solidFill>
                <a:srgbClr val="17171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83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185FC76-6FC3-584A-2920-2262778C48EC}"/>
              </a:ext>
            </a:extLst>
          </p:cNvPr>
          <p:cNvSpPr txBox="1"/>
          <p:nvPr/>
        </p:nvSpPr>
        <p:spPr>
          <a:xfrm>
            <a:off x="292691" y="100722"/>
            <a:ext cx="6197600" cy="1117229"/>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Mejoras para el rediseño del plan de Bienvenidas</a:t>
            </a:r>
            <a:endParaRPr kumimoji="0" lang="es-CL" sz="2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L" sz="18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endParaRPr>
          </a:p>
        </p:txBody>
      </p:sp>
      <p:pic>
        <p:nvPicPr>
          <p:cNvPr id="1026" name="Imagen 2">
            <a:extLst>
              <a:ext uri="{FF2B5EF4-FFF2-40B4-BE49-F238E27FC236}">
                <a16:creationId xmlns:a16="http://schemas.microsoft.com/office/drawing/2014/main" id="{515B7919-AEB6-0B3C-2D83-A96FD4BF0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9829"/>
            <a:ext cx="12192001"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4">
            <a:extLst>
              <a:ext uri="{FF2B5EF4-FFF2-40B4-BE49-F238E27FC236}">
                <a16:creationId xmlns:a16="http://schemas.microsoft.com/office/drawing/2014/main" id="{FE8F8749-5A20-F3D4-5FD2-06E68D5E7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0887" y="161692"/>
            <a:ext cx="2217738" cy="742950"/>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31768E07-483D-326E-40CE-B486CC01B801}"/>
              </a:ext>
            </a:extLst>
          </p:cNvPr>
          <p:cNvSpPr txBox="1"/>
          <p:nvPr/>
        </p:nvSpPr>
        <p:spPr>
          <a:xfrm>
            <a:off x="313567" y="15406"/>
            <a:ext cx="8697073" cy="1134926"/>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000" b="1" i="0" u="none" strike="noStrike" kern="1200" cap="none" spc="0" normalizeH="0" baseline="0" noProof="0" dirty="0">
                <a:ln>
                  <a:noFill/>
                </a:ln>
                <a:solidFill>
                  <a:prstClr val="white"/>
                </a:solidFill>
                <a:effectLst/>
                <a:uLnTx/>
                <a:uFillTx/>
                <a:latin typeface="Poppins"/>
                <a:ea typeface="+mn-ea"/>
                <a:cs typeface="+mn-cs"/>
              </a:rPr>
              <a:t>Escuela: propuesta horaria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500" b="1" i="0" u="none" strike="noStrike" kern="1200" cap="none" spc="0" normalizeH="0" baseline="0" noProof="0" dirty="0">
                <a:ln>
                  <a:noFill/>
                </a:ln>
                <a:solidFill>
                  <a:prstClr val="white"/>
                </a:solidFill>
                <a:effectLst/>
                <a:uLnTx/>
                <a:uFillTx/>
                <a:latin typeface="Poppins"/>
                <a:ea typeface="+mn-ea"/>
                <a:cs typeface="+mn-cs"/>
              </a:rPr>
              <a:t>Flujo de convalidación postulante</a:t>
            </a:r>
            <a:endParaRPr kumimoji="0" lang="es-CL" sz="1500" b="1" i="0" u="none" strike="noStrike" kern="1200" cap="none" spc="0" normalizeH="0" baseline="0" noProof="0" dirty="0">
              <a:ln>
                <a:noFill/>
              </a:ln>
              <a:solidFill>
                <a:prstClr val="white"/>
              </a:solidFill>
              <a:effectLst/>
              <a:uLnTx/>
              <a:uFillTx/>
              <a:latin typeface="Poppins"/>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000" b="1" i="0" u="none" strike="noStrike" kern="1200" cap="none" spc="0" normalizeH="0" baseline="0" noProof="0" dirty="0">
                <a:ln>
                  <a:noFill/>
                </a:ln>
                <a:solidFill>
                  <a:prstClr val="white"/>
                </a:solidFill>
                <a:effectLst/>
                <a:uLnTx/>
                <a:uFillTx/>
                <a:latin typeface="Poppins"/>
                <a:ea typeface="+mn-ea"/>
                <a:cs typeface="+mn-cs"/>
              </a:rPr>
              <a:t> </a:t>
            </a:r>
            <a:endParaRPr kumimoji="0" lang="es-CL" sz="3000" b="1" i="0" u="none" strike="noStrike" kern="1200" cap="none" spc="0" normalizeH="0" baseline="0" noProof="0" dirty="0">
              <a:ln>
                <a:noFill/>
              </a:ln>
              <a:solidFill>
                <a:prstClr val="white"/>
              </a:solidFill>
              <a:effectLst/>
              <a:uLnTx/>
              <a:uFillTx/>
              <a:latin typeface="Poppins"/>
              <a:ea typeface="+mn-ea"/>
              <a:cs typeface="+mn-cs"/>
            </a:endParaRPr>
          </a:p>
        </p:txBody>
      </p:sp>
      <p:sp>
        <p:nvSpPr>
          <p:cNvPr id="3" name="CuadroTexto 2">
            <a:extLst>
              <a:ext uri="{FF2B5EF4-FFF2-40B4-BE49-F238E27FC236}">
                <a16:creationId xmlns:a16="http://schemas.microsoft.com/office/drawing/2014/main" id="{A9ADD365-2711-0355-98D2-18628AF3E94E}"/>
              </a:ext>
            </a:extLst>
          </p:cNvPr>
          <p:cNvSpPr txBox="1"/>
          <p:nvPr/>
        </p:nvSpPr>
        <p:spPr>
          <a:xfrm>
            <a:off x="194391" y="1138947"/>
            <a:ext cx="4597946" cy="13984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s-CL" sz="1800" b="1"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1. </a:t>
            </a:r>
            <a:r>
              <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Recibido el caso, el Equipo de Carrera deberá generar la propuesta de carga horaria en base a las asignaturas aprobadas de Carrera y Departamento. Para conocer este detalle, debe dirigirse a </a:t>
            </a:r>
            <a:r>
              <a:rPr kumimoji="0" lang="es-CL" sz="1200" b="1"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“Convalidaciones”</a:t>
            </a:r>
            <a:r>
              <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rPr>
              <a:t> (1).</a:t>
            </a: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s-CL" sz="1800" b="0" i="0" u="none" strike="noStrike" kern="100" cap="none" spc="0" normalizeH="0" baseline="0" noProof="0" dirty="0">
              <a:ln>
                <a:noFill/>
              </a:ln>
              <a:solidFill>
                <a:srgbClr val="171717"/>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Interfaz de usuario gráfica, Texto, Aplicación, Correo electrónico&#10;&#10;Descripción generada automáticamente">
            <a:extLst>
              <a:ext uri="{FF2B5EF4-FFF2-40B4-BE49-F238E27FC236}">
                <a16:creationId xmlns:a16="http://schemas.microsoft.com/office/drawing/2014/main" id="{00B946CF-36AC-1CC7-19E9-9102FE4E85B6}"/>
              </a:ext>
            </a:extLst>
          </p:cNvPr>
          <p:cNvPicPr>
            <a:picLocks noChangeAspect="1"/>
          </p:cNvPicPr>
          <p:nvPr/>
        </p:nvPicPr>
        <p:blipFill>
          <a:blip r:embed="rId4"/>
          <a:stretch>
            <a:fillRect/>
          </a:stretch>
        </p:blipFill>
        <p:spPr>
          <a:xfrm>
            <a:off x="162561" y="2122146"/>
            <a:ext cx="4941375" cy="3062919"/>
          </a:xfrm>
          <a:prstGeom prst="rect">
            <a:avLst/>
          </a:prstGeom>
        </p:spPr>
      </p:pic>
      <p:sp>
        <p:nvSpPr>
          <p:cNvPr id="6" name="CuadroTexto 5">
            <a:extLst>
              <a:ext uri="{FF2B5EF4-FFF2-40B4-BE49-F238E27FC236}">
                <a16:creationId xmlns:a16="http://schemas.microsoft.com/office/drawing/2014/main" id="{3B2530B0-3C38-5BF0-555E-E269ABF7FF5E}"/>
              </a:ext>
            </a:extLst>
          </p:cNvPr>
          <p:cNvSpPr txBox="1"/>
          <p:nvPr/>
        </p:nvSpPr>
        <p:spPr>
          <a:xfrm>
            <a:off x="5415535" y="1108788"/>
            <a:ext cx="6115454"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2. </a:t>
            </a:r>
            <a:r>
              <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En </a:t>
            </a:r>
            <a:r>
              <a:rPr kumimoji="0" lang="es-CL" sz="1200" b="1"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“Convalidaciones”, </a:t>
            </a:r>
            <a:r>
              <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deberá filtrar por el Rut del postulante (1) para revisar el listado de asignaturas que fueron evaluadas por la Carrera con su respectiva información de convalidación: estado, análisis de la convalidación, asignaturas a convalidar, entre otros.</a:t>
            </a:r>
          </a:p>
        </p:txBody>
      </p:sp>
      <p:pic>
        <p:nvPicPr>
          <p:cNvPr id="7" name="Imagen 6" descr="Interfaz de usuario gráfica, Texto, Aplicación, Correo electrónico&#10;&#10;Descripción generada automáticamente">
            <a:extLst>
              <a:ext uri="{FF2B5EF4-FFF2-40B4-BE49-F238E27FC236}">
                <a16:creationId xmlns:a16="http://schemas.microsoft.com/office/drawing/2014/main" id="{0D2F0F67-26BB-077E-E7D8-BFC24CF6ABFE}"/>
              </a:ext>
            </a:extLst>
          </p:cNvPr>
          <p:cNvPicPr>
            <a:picLocks noChangeAspect="1"/>
          </p:cNvPicPr>
          <p:nvPr/>
        </p:nvPicPr>
        <p:blipFill>
          <a:blip r:embed="rId5"/>
          <a:stretch>
            <a:fillRect/>
          </a:stretch>
        </p:blipFill>
        <p:spPr>
          <a:xfrm>
            <a:off x="5415535" y="2044729"/>
            <a:ext cx="5612130" cy="1651635"/>
          </a:xfrm>
          <a:prstGeom prst="rect">
            <a:avLst/>
          </a:prstGeom>
        </p:spPr>
      </p:pic>
      <p:pic>
        <p:nvPicPr>
          <p:cNvPr id="11" name="Imagen 10" descr="Interfaz de usuario gráfica, Texto, Aplicación, Correo electrónico&#10;&#10;Descripción generada automáticamente">
            <a:extLst>
              <a:ext uri="{FF2B5EF4-FFF2-40B4-BE49-F238E27FC236}">
                <a16:creationId xmlns:a16="http://schemas.microsoft.com/office/drawing/2014/main" id="{23693649-C52A-F5CB-F9BB-E1CC9EA45F0C}"/>
              </a:ext>
            </a:extLst>
          </p:cNvPr>
          <p:cNvPicPr>
            <a:picLocks noChangeAspect="1"/>
          </p:cNvPicPr>
          <p:nvPr/>
        </p:nvPicPr>
        <p:blipFill>
          <a:blip r:embed="rId6"/>
          <a:stretch>
            <a:fillRect/>
          </a:stretch>
        </p:blipFill>
        <p:spPr>
          <a:xfrm>
            <a:off x="6417309" y="3781026"/>
            <a:ext cx="5612130" cy="3062919"/>
          </a:xfrm>
          <a:prstGeom prst="rect">
            <a:avLst/>
          </a:prstGeom>
        </p:spPr>
      </p:pic>
      <p:sp>
        <p:nvSpPr>
          <p:cNvPr id="12" name="Rectángulo 11">
            <a:extLst>
              <a:ext uri="{FF2B5EF4-FFF2-40B4-BE49-F238E27FC236}">
                <a16:creationId xmlns:a16="http://schemas.microsoft.com/office/drawing/2014/main" id="{83F59978-3AFA-FF2B-1AB6-E9BB98D1525F}"/>
              </a:ext>
            </a:extLst>
          </p:cNvPr>
          <p:cNvSpPr/>
          <p:nvPr/>
        </p:nvSpPr>
        <p:spPr>
          <a:xfrm>
            <a:off x="-1" y="5517033"/>
            <a:ext cx="1842509" cy="1302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
        <p:nvSpPr>
          <p:cNvPr id="14" name="CuadroTexto 13">
            <a:extLst>
              <a:ext uri="{FF2B5EF4-FFF2-40B4-BE49-F238E27FC236}">
                <a16:creationId xmlns:a16="http://schemas.microsoft.com/office/drawing/2014/main" id="{19C125A9-A54D-C738-2288-A344A6C2C625}"/>
              </a:ext>
            </a:extLst>
          </p:cNvPr>
          <p:cNvSpPr txBox="1"/>
          <p:nvPr/>
        </p:nvSpPr>
        <p:spPr>
          <a:xfrm>
            <a:off x="162561" y="5285193"/>
            <a:ext cx="60978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800" b="1"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3. </a:t>
            </a:r>
            <a:r>
              <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Generada la propuesta horaria, deberá adjuntarla en la pestaña </a:t>
            </a:r>
            <a:r>
              <a:rPr kumimoji="0" lang="es-CL" sz="1200" b="1"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“Notas” </a:t>
            </a:r>
            <a:r>
              <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del caso.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400" b="0"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endParaRPr>
          </a:p>
        </p:txBody>
      </p:sp>
      <p:sp>
        <p:nvSpPr>
          <p:cNvPr id="17" name="CuadroTexto 16">
            <a:extLst>
              <a:ext uri="{FF2B5EF4-FFF2-40B4-BE49-F238E27FC236}">
                <a16:creationId xmlns:a16="http://schemas.microsoft.com/office/drawing/2014/main" id="{3499DC81-2DC0-ED3C-CE9D-4E4049E7193D}"/>
              </a:ext>
            </a:extLst>
          </p:cNvPr>
          <p:cNvSpPr txBox="1"/>
          <p:nvPr/>
        </p:nvSpPr>
        <p:spPr>
          <a:xfrm>
            <a:off x="162561" y="5622465"/>
            <a:ext cx="6097836" cy="9335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Adjuntada la propuesta de carga horaria, deberá derivar el caso a  la persona correspondiente del equipo de servicios académicos, presionando el botón </a:t>
            </a:r>
            <a:r>
              <a:rPr kumimoji="0" lang="es-CL" sz="1200" b="1"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“Asignar” </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s-CL" sz="1200" b="0" i="0" u="none" strike="noStrike" kern="100" cap="none" spc="0" normalizeH="0" baseline="0" noProof="0" dirty="0">
                <a:ln>
                  <a:noFill/>
                </a:ln>
                <a:solidFill>
                  <a:srgbClr val="171717"/>
                </a:solidFill>
                <a:effectLst/>
                <a:uLnTx/>
                <a:uFillTx/>
                <a:latin typeface="Calibri" panose="020F0502020204030204" pitchFamily="34" charset="0"/>
                <a:ea typeface="+mn-ea"/>
                <a:cs typeface="Times New Roman" panose="02020603050405020304" pitchFamily="18" charset="0"/>
              </a:rPr>
              <a:t>Para revisar el usuario que le derivo la solicitud de propuesta horaria desde SSAA, debe dirigirse a vista “Asignaciones” y revisar la última asignación registrada.</a:t>
            </a:r>
          </a:p>
        </p:txBody>
      </p:sp>
      <p:sp>
        <p:nvSpPr>
          <p:cNvPr id="18" name="Botón de acción: ir hacia delante o siguiente 17">
            <a:hlinkClick r:id="rId7" action="ppaction://hlinksldjump" highlightClick="1"/>
            <a:extLst>
              <a:ext uri="{FF2B5EF4-FFF2-40B4-BE49-F238E27FC236}">
                <a16:creationId xmlns:a16="http://schemas.microsoft.com/office/drawing/2014/main" id="{3AE2E6D5-BFC3-C3AC-AE27-6109C8AE3FB1}"/>
              </a:ext>
            </a:extLst>
          </p:cNvPr>
          <p:cNvSpPr/>
          <p:nvPr/>
        </p:nvSpPr>
        <p:spPr>
          <a:xfrm rot="10800000">
            <a:off x="5920212" y="6395887"/>
            <a:ext cx="418641" cy="380717"/>
          </a:xfrm>
          <a:prstGeom prst="actionButtonForwardNex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Ubuntu"/>
              <a:ea typeface="+mn-ea"/>
              <a:cs typeface="+mn-cs"/>
            </a:endParaRPr>
          </a:p>
        </p:txBody>
      </p:sp>
    </p:spTree>
    <p:extLst>
      <p:ext uri="{BB962C8B-B14F-4D97-AF65-F5344CB8AC3E}">
        <p14:creationId xmlns:p14="http://schemas.microsoft.com/office/powerpoint/2010/main" val="27081566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Custom 534">
      <a:dk1>
        <a:srgbClr val="171717"/>
      </a:dk1>
      <a:lt1>
        <a:sysClr val="window" lastClr="FFFFFF"/>
      </a:lt1>
      <a:dk2>
        <a:srgbClr val="414141"/>
      </a:dk2>
      <a:lt2>
        <a:srgbClr val="747272"/>
      </a:lt2>
      <a:accent1>
        <a:srgbClr val="091B2C"/>
      </a:accent1>
      <a:accent2>
        <a:srgbClr val="A50021"/>
      </a:accent2>
      <a:accent3>
        <a:srgbClr val="091B2C"/>
      </a:accent3>
      <a:accent4>
        <a:srgbClr val="A50021"/>
      </a:accent4>
      <a:accent5>
        <a:srgbClr val="091B2C"/>
      </a:accent5>
      <a:accent6>
        <a:srgbClr val="A50021"/>
      </a:accent6>
      <a:hlink>
        <a:srgbClr val="171717"/>
      </a:hlink>
      <a:folHlink>
        <a:srgbClr val="171717"/>
      </a:folHlink>
    </a:clrScheme>
    <a:fontScheme name="Custom 121">
      <a:majorFont>
        <a:latin typeface="Poppins"/>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534">
      <a:dk1>
        <a:srgbClr val="171717"/>
      </a:dk1>
      <a:lt1>
        <a:sysClr val="window" lastClr="FFFFFF"/>
      </a:lt1>
      <a:dk2>
        <a:srgbClr val="414141"/>
      </a:dk2>
      <a:lt2>
        <a:srgbClr val="747272"/>
      </a:lt2>
      <a:accent1>
        <a:srgbClr val="091B2C"/>
      </a:accent1>
      <a:accent2>
        <a:srgbClr val="A50021"/>
      </a:accent2>
      <a:accent3>
        <a:srgbClr val="091B2C"/>
      </a:accent3>
      <a:accent4>
        <a:srgbClr val="A50021"/>
      </a:accent4>
      <a:accent5>
        <a:srgbClr val="091B2C"/>
      </a:accent5>
      <a:accent6>
        <a:srgbClr val="A50021"/>
      </a:accent6>
      <a:hlink>
        <a:srgbClr val="171717"/>
      </a:hlink>
      <a:folHlink>
        <a:srgbClr val="171717"/>
      </a:folHlink>
    </a:clrScheme>
    <a:fontScheme name="Custom 121">
      <a:majorFont>
        <a:latin typeface="Poppins"/>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2b4f620-93cb-4543-8680-34d530ca5c49" xsi:nil="true"/>
    <lcf76f155ced4ddcb4097134ff3c332f xmlns="58973fe6-3597-45cf-93ab-b88e05fcb072">
      <Terms xmlns="http://schemas.microsoft.com/office/infopath/2007/PartnerControls"/>
    </lcf76f155ced4ddcb4097134ff3c332f>
    <Implementaci_x00f3_nPilotoGOACSExactas xmlns="58973fe6-3597-45cf-93ab-b88e05fcb07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9DC52E0C62D0C419C2E43D0F8768730" ma:contentTypeVersion="13" ma:contentTypeDescription="Crear nuevo documento." ma:contentTypeScope="" ma:versionID="d98050382fdd1c4bad311701b7293d09">
  <xsd:schema xmlns:xsd="http://www.w3.org/2001/XMLSchema" xmlns:xs="http://www.w3.org/2001/XMLSchema" xmlns:p="http://schemas.microsoft.com/office/2006/metadata/properties" xmlns:ns2="58973fe6-3597-45cf-93ab-b88e05fcb072" xmlns:ns3="42b4f620-93cb-4543-8680-34d530ca5c49" targetNamespace="http://schemas.microsoft.com/office/2006/metadata/properties" ma:root="true" ma:fieldsID="887999c7487b41ba5f002acb0650ae20" ns2:_="" ns3:_="">
    <xsd:import namespace="58973fe6-3597-45cf-93ab-b88e05fcb072"/>
    <xsd:import namespace="42b4f620-93cb-4543-8680-34d530ca5c4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Implementaci_x00f3_nPilotoGOACSExacta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973fe6-3597-45cf-93ab-b88e05fcb0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71996052-62f5-4f90-af1f-7dc781ad549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Implementaci_x00f3_nPilotoGOACSExactas" ma:index="19" nillable="true" ma:displayName="Descricpión " ma:description="Incorporar: &#10;Plan de implementación y entregables asociados. &#10;Plan de comunicación , &#10;Procedimientos Ad hoc para la imlpementación  &#10;Estructura del equipo GOA &#10;" ma:format="DateOnly" ma:internalName="Implementaci_x00f3_nPilotoGOACSExactas">
      <xsd:simpleType>
        <xsd:restriction base="dms:DateTim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b4f620-93cb-4543-8680-34d530ca5c4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c48f0f-1df1-4093-9a6b-bf476127fcc9}" ma:internalName="TaxCatchAll" ma:showField="CatchAllData" ma:web="42b4f620-93cb-4543-8680-34d530ca5c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9E741B-CF4E-443A-A8D1-3EF426882B4C}">
  <ds:schemaRefs>
    <ds:schemaRef ds:uri="http://schemas.microsoft.com/sharepoint/v3/contenttype/forms"/>
  </ds:schemaRefs>
</ds:datastoreItem>
</file>

<file path=customXml/itemProps2.xml><?xml version="1.0" encoding="utf-8"?>
<ds:datastoreItem xmlns:ds="http://schemas.openxmlformats.org/officeDocument/2006/customXml" ds:itemID="{1FCC5B39-089C-43E9-B981-83D403258EC9}">
  <ds:schemaRefs>
    <ds:schemaRef ds:uri="61957435-9b4b-42b8-a455-523ecf865d87"/>
    <ds:schemaRef ds:uri="http://schemas.microsoft.com/office/2006/metadata/properties"/>
    <ds:schemaRef ds:uri="http://purl.org/dc/elements/1.1/"/>
    <ds:schemaRef ds:uri="http://schemas.microsoft.com/office/2006/documentManagement/types"/>
    <ds:schemaRef ds:uri="http://www.w3.org/XML/1998/namespace"/>
    <ds:schemaRef ds:uri="http://schemas.microsoft.com/office/infopath/2007/PartnerControls"/>
    <ds:schemaRef ds:uri="http://purl.org/dc/dcmitype/"/>
    <ds:schemaRef ds:uri="843f616a-b39d-46f3-9edb-31cadf58b38f"/>
    <ds:schemaRef ds:uri="http://schemas.openxmlformats.org/package/2006/metadata/core-properties"/>
    <ds:schemaRef ds:uri="http://purl.org/dc/terms/"/>
    <ds:schemaRef ds:uri="42b4f620-93cb-4543-8680-34d530ca5c49"/>
    <ds:schemaRef ds:uri="58973fe6-3597-45cf-93ab-b88e05fcb072"/>
  </ds:schemaRefs>
</ds:datastoreItem>
</file>

<file path=customXml/itemProps3.xml><?xml version="1.0" encoding="utf-8"?>
<ds:datastoreItem xmlns:ds="http://schemas.openxmlformats.org/officeDocument/2006/customXml" ds:itemID="{4C762711-9584-4421-A37F-0171CB0E271A}"/>
</file>

<file path=docProps/app.xml><?xml version="1.0" encoding="utf-8"?>
<Properties xmlns="http://schemas.openxmlformats.org/officeDocument/2006/extended-properties" xmlns:vt="http://schemas.openxmlformats.org/officeDocument/2006/docPropsVTypes">
  <Template/>
  <TotalTime>4188</TotalTime>
  <Words>3306</Words>
  <Application>Microsoft Office PowerPoint</Application>
  <PresentationFormat>Panorámica</PresentationFormat>
  <Paragraphs>602</Paragraphs>
  <Slides>19</Slides>
  <Notes>4</Notes>
  <HiddenSlides>0</HiddenSlides>
  <MMClips>0</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1</vt:i4>
      </vt:variant>
      <vt:variant>
        <vt:lpstr>Títulos de diapositiva</vt:lpstr>
      </vt:variant>
      <vt:variant>
        <vt:i4>19</vt:i4>
      </vt:variant>
    </vt:vector>
  </HeadingPairs>
  <TitlesOfParts>
    <vt:vector size="28" baseType="lpstr">
      <vt:lpstr>Arial</vt:lpstr>
      <vt:lpstr>Calibri</vt:lpstr>
      <vt:lpstr>Courier New</vt:lpstr>
      <vt:lpstr>Impact</vt:lpstr>
      <vt:lpstr>Poppins</vt:lpstr>
      <vt:lpstr>Ubuntu</vt:lpstr>
      <vt:lpstr>2_Office Theme</vt:lpstr>
      <vt:lpstr>3_Office Theme</vt:lpstr>
      <vt:lpstr>Diapositiva de think-cell</vt:lpstr>
      <vt:lpstr>Capacitación Nuevo Modelo de Gestión GOA en CRM</vt:lpstr>
      <vt:lpstr>Objetivo GOA</vt:lpstr>
      <vt:lpstr>Objetivo y Alcance</vt:lpstr>
      <vt:lpstr>Flujo  Convalidación Estudiante regular</vt:lpstr>
      <vt:lpstr>Flujo Convalidación Postulante</vt:lpstr>
      <vt:lpstr>Presentación de PowerPoint</vt:lpstr>
      <vt:lpstr>Presentación de PowerPoint</vt:lpstr>
      <vt:lpstr>Presentación de PowerPoint</vt:lpstr>
      <vt:lpstr>Presentación de PowerPoint</vt:lpstr>
      <vt:lpstr>Flujo  Homologación de asignaturas</vt:lpstr>
      <vt:lpstr>Flujo Inscripción de asignatura sin cupo (Dentro periodo de prelación)</vt:lpstr>
      <vt:lpstr>Flujo Inscripción de asignatura sin cupo (Fuera periodo de prelación)</vt:lpstr>
      <vt:lpstr>Flujo Otros Requerimientos</vt:lpstr>
      <vt:lpstr>Categorías Otros Requerimientos</vt:lpstr>
      <vt:lpstr>Gracias </vt:lpstr>
      <vt:lpstr>Presentación de PowerPoint</vt:lpstr>
      <vt:lpstr>Flujo  Matricula fuera de plazo</vt:lpstr>
      <vt:lpstr>Flujo  Acta Rectificatoria</vt:lpstr>
      <vt:lpstr>Flujo Aumento de creditaje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Anyelina Rita Salinas Molina</dc:creator>
  <cp:lastModifiedBy>Camila Ignacia Sasso Leiva</cp:lastModifiedBy>
  <cp:revision>56</cp:revision>
  <dcterms:created xsi:type="dcterms:W3CDTF">2023-03-27T12:13:12Z</dcterms:created>
  <dcterms:modified xsi:type="dcterms:W3CDTF">2026-01-23T12:57:31Z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0x01010079DC52E0C62D0C419C2E43D0F8768730</vt:lpwstr>
  </property>
  <property fmtid="{D5CDD505-2E9C-101B-9397-08002B2CF9AE}" pid="3" name="MediaServiceImageTags">
    <vt:lpwstr/>
  </property>
</Properties>
</file>